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media/image9.png" ContentType="image/png"/>
  <Override PartName="/ppt/media/image7.jpeg" ContentType="image/jpe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8.jpeg" ContentType="image/jpeg"/>
  <Override PartName="/ppt/media/image6.png" ContentType="image/png"/>
  <Override PartName="/ppt/media/image10.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160"/>
          </a:xfrm>
          <a:prstGeom prst="rect">
            <a:avLst/>
          </a:prstGeom>
        </p:spPr>
        <p:txBody>
          <a:bodyPr lIns="0" rIns="0" tIns="0" bIns="0" anchor="ctr"/>
          <a:p>
            <a:pPr algn="ctr"/>
            <a:endParaRPr b="0" lang="zxx" sz="4400" spc="-1" strike="noStrike">
              <a:latin typeface="Arial"/>
            </a:endParaRPr>
          </a:p>
        </p:txBody>
      </p:sp>
      <p:sp>
        <p:nvSpPr>
          <p:cNvPr id="27" name="PlaceHolder 2"/>
          <p:cNvSpPr>
            <a:spLocks noGrp="1"/>
          </p:cNvSpPr>
          <p:nvPr>
            <p:ph type="body"/>
          </p:nvPr>
        </p:nvSpPr>
        <p:spPr>
          <a:xfrm>
            <a:off x="504000" y="1769040"/>
            <a:ext cx="9071640" cy="2091240"/>
          </a:xfrm>
          <a:prstGeom prst="rect">
            <a:avLst/>
          </a:prstGeom>
        </p:spPr>
        <p:txBody>
          <a:bodyPr lIns="0" rIns="0" tIns="0" bIns="0"/>
          <a:p>
            <a:endParaRPr b="0" lang="zxx" sz="3200" spc="-1" strike="noStrike">
              <a:latin typeface="Arial"/>
            </a:endParaRPr>
          </a:p>
        </p:txBody>
      </p:sp>
      <p:sp>
        <p:nvSpPr>
          <p:cNvPr id="28" name="PlaceHolder 3"/>
          <p:cNvSpPr>
            <a:spLocks noGrp="1"/>
          </p:cNvSpPr>
          <p:nvPr>
            <p:ph type="body"/>
          </p:nvPr>
        </p:nvSpPr>
        <p:spPr>
          <a:xfrm>
            <a:off x="504000" y="4059360"/>
            <a:ext cx="9071640" cy="2091240"/>
          </a:xfrm>
          <a:prstGeom prst="rect">
            <a:avLst/>
          </a:prstGeom>
        </p:spPr>
        <p:txBody>
          <a:bodyPr lIns="0" rIns="0" tIns="0" bIns="0"/>
          <a:p>
            <a:endParaRPr b="0" lang="zxx"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160"/>
          </a:xfrm>
          <a:prstGeom prst="rect">
            <a:avLst/>
          </a:prstGeom>
        </p:spPr>
        <p:txBody>
          <a:bodyPr lIns="0" rIns="0" tIns="0" bIns="0" anchor="ctr"/>
          <a:p>
            <a:pPr algn="ctr"/>
            <a:endParaRPr b="0" lang="zxx" sz="4400" spc="-1" strike="noStrike">
              <a:latin typeface="Arial"/>
            </a:endParaRPr>
          </a:p>
        </p:txBody>
      </p:sp>
      <p:sp>
        <p:nvSpPr>
          <p:cNvPr id="30" name="PlaceHolder 2"/>
          <p:cNvSpPr>
            <a:spLocks noGrp="1"/>
          </p:cNvSpPr>
          <p:nvPr>
            <p:ph type="body"/>
          </p:nvPr>
        </p:nvSpPr>
        <p:spPr>
          <a:xfrm>
            <a:off x="504000" y="1769040"/>
            <a:ext cx="4426920" cy="2091240"/>
          </a:xfrm>
          <a:prstGeom prst="rect">
            <a:avLst/>
          </a:prstGeom>
        </p:spPr>
        <p:txBody>
          <a:bodyPr lIns="0" rIns="0" tIns="0" bIns="0"/>
          <a:p>
            <a:endParaRPr b="0" lang="zxx" sz="3200" spc="-1" strike="noStrike">
              <a:latin typeface="Arial"/>
            </a:endParaRPr>
          </a:p>
        </p:txBody>
      </p:sp>
      <p:sp>
        <p:nvSpPr>
          <p:cNvPr id="31" name="PlaceHolder 3"/>
          <p:cNvSpPr>
            <a:spLocks noGrp="1"/>
          </p:cNvSpPr>
          <p:nvPr>
            <p:ph type="body"/>
          </p:nvPr>
        </p:nvSpPr>
        <p:spPr>
          <a:xfrm>
            <a:off x="5152680" y="1769040"/>
            <a:ext cx="4426920" cy="2091240"/>
          </a:xfrm>
          <a:prstGeom prst="rect">
            <a:avLst/>
          </a:prstGeom>
        </p:spPr>
        <p:txBody>
          <a:bodyPr lIns="0" rIns="0" tIns="0" bIns="0"/>
          <a:p>
            <a:endParaRPr b="0" lang="zxx" sz="3200" spc="-1" strike="noStrike">
              <a:latin typeface="Arial"/>
            </a:endParaRPr>
          </a:p>
        </p:txBody>
      </p:sp>
      <p:sp>
        <p:nvSpPr>
          <p:cNvPr id="32" name="PlaceHolder 4"/>
          <p:cNvSpPr>
            <a:spLocks noGrp="1"/>
          </p:cNvSpPr>
          <p:nvPr>
            <p:ph type="body"/>
          </p:nvPr>
        </p:nvSpPr>
        <p:spPr>
          <a:xfrm>
            <a:off x="5152680" y="4059360"/>
            <a:ext cx="4426920" cy="2091240"/>
          </a:xfrm>
          <a:prstGeom prst="rect">
            <a:avLst/>
          </a:prstGeom>
        </p:spPr>
        <p:txBody>
          <a:bodyPr lIns="0" rIns="0" tIns="0" bIns="0"/>
          <a:p>
            <a:endParaRPr b="0" lang="zxx" sz="3200" spc="-1" strike="noStrike">
              <a:latin typeface="Arial"/>
            </a:endParaRPr>
          </a:p>
        </p:txBody>
      </p:sp>
      <p:sp>
        <p:nvSpPr>
          <p:cNvPr id="33" name="PlaceHolder 5"/>
          <p:cNvSpPr>
            <a:spLocks noGrp="1"/>
          </p:cNvSpPr>
          <p:nvPr>
            <p:ph type="body"/>
          </p:nvPr>
        </p:nvSpPr>
        <p:spPr>
          <a:xfrm>
            <a:off x="504000" y="4059360"/>
            <a:ext cx="4426920" cy="2091240"/>
          </a:xfrm>
          <a:prstGeom prst="rect">
            <a:avLst/>
          </a:prstGeom>
        </p:spPr>
        <p:txBody>
          <a:bodyPr lIns="0" rIns="0" tIns="0" bIns="0"/>
          <a:p>
            <a:endParaRPr b="0" lang="zxx"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160"/>
          </a:xfrm>
          <a:prstGeom prst="rect">
            <a:avLst/>
          </a:prstGeom>
        </p:spPr>
        <p:txBody>
          <a:bodyPr lIns="0" rIns="0" tIns="0" bIns="0" anchor="ctr"/>
          <a:p>
            <a:pPr algn="ctr"/>
            <a:endParaRPr b="0" lang="zxx" sz="4400" spc="-1" strike="noStrike">
              <a:latin typeface="Arial"/>
            </a:endParaRPr>
          </a:p>
        </p:txBody>
      </p:sp>
      <p:sp>
        <p:nvSpPr>
          <p:cNvPr id="35" name="PlaceHolder 2"/>
          <p:cNvSpPr>
            <a:spLocks noGrp="1"/>
          </p:cNvSpPr>
          <p:nvPr>
            <p:ph type="body"/>
          </p:nvPr>
        </p:nvSpPr>
        <p:spPr>
          <a:xfrm>
            <a:off x="504000" y="1769040"/>
            <a:ext cx="2920680" cy="2091240"/>
          </a:xfrm>
          <a:prstGeom prst="rect">
            <a:avLst/>
          </a:prstGeom>
        </p:spPr>
        <p:txBody>
          <a:bodyPr lIns="0" rIns="0" tIns="0" bIns="0"/>
          <a:p>
            <a:endParaRPr b="0" lang="zxx" sz="3200" spc="-1" strike="noStrike">
              <a:latin typeface="Arial"/>
            </a:endParaRPr>
          </a:p>
        </p:txBody>
      </p:sp>
      <p:sp>
        <p:nvSpPr>
          <p:cNvPr id="36" name="PlaceHolder 3"/>
          <p:cNvSpPr>
            <a:spLocks noGrp="1"/>
          </p:cNvSpPr>
          <p:nvPr>
            <p:ph type="body"/>
          </p:nvPr>
        </p:nvSpPr>
        <p:spPr>
          <a:xfrm>
            <a:off x="3571200" y="1769040"/>
            <a:ext cx="2920680" cy="2091240"/>
          </a:xfrm>
          <a:prstGeom prst="rect">
            <a:avLst/>
          </a:prstGeom>
        </p:spPr>
        <p:txBody>
          <a:bodyPr lIns="0" rIns="0" tIns="0" bIns="0"/>
          <a:p>
            <a:endParaRPr b="0" lang="zxx" sz="3200" spc="-1" strike="noStrike">
              <a:latin typeface="Arial"/>
            </a:endParaRPr>
          </a:p>
        </p:txBody>
      </p:sp>
      <p:sp>
        <p:nvSpPr>
          <p:cNvPr id="37" name="PlaceHolder 4"/>
          <p:cNvSpPr>
            <a:spLocks noGrp="1"/>
          </p:cNvSpPr>
          <p:nvPr>
            <p:ph type="body"/>
          </p:nvPr>
        </p:nvSpPr>
        <p:spPr>
          <a:xfrm>
            <a:off x="6638040" y="1769040"/>
            <a:ext cx="2920680" cy="2091240"/>
          </a:xfrm>
          <a:prstGeom prst="rect">
            <a:avLst/>
          </a:prstGeom>
        </p:spPr>
        <p:txBody>
          <a:bodyPr lIns="0" rIns="0" tIns="0" bIns="0"/>
          <a:p>
            <a:endParaRPr b="0" lang="zxx" sz="3200" spc="-1" strike="noStrike">
              <a:latin typeface="Arial"/>
            </a:endParaRPr>
          </a:p>
        </p:txBody>
      </p:sp>
      <p:sp>
        <p:nvSpPr>
          <p:cNvPr id="38" name="PlaceHolder 5"/>
          <p:cNvSpPr>
            <a:spLocks noGrp="1"/>
          </p:cNvSpPr>
          <p:nvPr>
            <p:ph type="body"/>
          </p:nvPr>
        </p:nvSpPr>
        <p:spPr>
          <a:xfrm>
            <a:off x="6638040" y="4059360"/>
            <a:ext cx="2920680" cy="2091240"/>
          </a:xfrm>
          <a:prstGeom prst="rect">
            <a:avLst/>
          </a:prstGeom>
        </p:spPr>
        <p:txBody>
          <a:bodyPr lIns="0" rIns="0" tIns="0" bIns="0"/>
          <a:p>
            <a:endParaRPr b="0" lang="zxx" sz="3200" spc="-1" strike="noStrike">
              <a:latin typeface="Arial"/>
            </a:endParaRPr>
          </a:p>
        </p:txBody>
      </p:sp>
      <p:sp>
        <p:nvSpPr>
          <p:cNvPr id="39" name="PlaceHolder 6"/>
          <p:cNvSpPr>
            <a:spLocks noGrp="1"/>
          </p:cNvSpPr>
          <p:nvPr>
            <p:ph type="body"/>
          </p:nvPr>
        </p:nvSpPr>
        <p:spPr>
          <a:xfrm>
            <a:off x="3571200" y="4059360"/>
            <a:ext cx="2920680" cy="2091240"/>
          </a:xfrm>
          <a:prstGeom prst="rect">
            <a:avLst/>
          </a:prstGeom>
        </p:spPr>
        <p:txBody>
          <a:bodyPr lIns="0" rIns="0" tIns="0" bIns="0"/>
          <a:p>
            <a:endParaRPr b="0" lang="zxx" sz="3200" spc="-1" strike="noStrike">
              <a:latin typeface="Arial"/>
            </a:endParaRPr>
          </a:p>
        </p:txBody>
      </p:sp>
      <p:sp>
        <p:nvSpPr>
          <p:cNvPr id="40" name="PlaceHolder 7"/>
          <p:cNvSpPr>
            <a:spLocks noGrp="1"/>
          </p:cNvSpPr>
          <p:nvPr>
            <p:ph type="body"/>
          </p:nvPr>
        </p:nvSpPr>
        <p:spPr>
          <a:xfrm>
            <a:off x="504000" y="4059360"/>
            <a:ext cx="2920680" cy="2091240"/>
          </a:xfrm>
          <a:prstGeom prst="rect">
            <a:avLst/>
          </a:prstGeom>
        </p:spPr>
        <p:txBody>
          <a:bodyPr lIns="0" rIns="0" tIns="0" bIns="0"/>
          <a:p>
            <a:endParaRPr b="0" lang="zxx"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rIns="0" tIns="0" bIns="0" anchor="ctr"/>
          <a:p>
            <a:pPr algn="ctr"/>
            <a:endParaRPr b="0" lang="zxx" sz="4400" spc="-1" strike="noStrike">
              <a:latin typeface="Arial"/>
            </a:endParaRPr>
          </a:p>
        </p:txBody>
      </p:sp>
      <p:sp>
        <p:nvSpPr>
          <p:cNvPr id="6" name="PlaceHolder 2"/>
          <p:cNvSpPr>
            <a:spLocks noGrp="1"/>
          </p:cNvSpPr>
          <p:nvPr>
            <p:ph type="subTitle"/>
          </p:nvPr>
        </p:nvSpPr>
        <p:spPr>
          <a:xfrm>
            <a:off x="504000" y="1769040"/>
            <a:ext cx="9071640" cy="4384800"/>
          </a:xfrm>
          <a:prstGeom prst="rect">
            <a:avLst/>
          </a:prstGeom>
        </p:spPr>
        <p:txBody>
          <a:bodyPr lIns="0" rIns="0" tIns="0" bIns="0" anchor="ctr"/>
          <a:p>
            <a:pPr algn="ctr"/>
            <a:endParaRPr b="0" lang="zxx"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p:spPr>
        <p:txBody>
          <a:bodyPr lIns="0" rIns="0" tIns="0" bIns="0" anchor="ctr"/>
          <a:p>
            <a:pPr algn="ctr"/>
            <a:endParaRPr b="0" lang="zxx" sz="4400" spc="-1" strike="noStrike">
              <a:latin typeface="Arial"/>
            </a:endParaRPr>
          </a:p>
        </p:txBody>
      </p:sp>
      <p:sp>
        <p:nvSpPr>
          <p:cNvPr id="8" name="PlaceHolder 2"/>
          <p:cNvSpPr>
            <a:spLocks noGrp="1"/>
          </p:cNvSpPr>
          <p:nvPr>
            <p:ph type="body"/>
          </p:nvPr>
        </p:nvSpPr>
        <p:spPr>
          <a:xfrm>
            <a:off x="504000" y="1769040"/>
            <a:ext cx="9071640" cy="4384800"/>
          </a:xfrm>
          <a:prstGeom prst="rect">
            <a:avLst/>
          </a:prstGeom>
        </p:spPr>
        <p:txBody>
          <a:bodyPr lIns="0" rIns="0" tIns="0" bIns="0"/>
          <a:p>
            <a:endParaRPr b="0" lang="zxx"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p:spPr>
        <p:txBody>
          <a:bodyPr lIns="0" rIns="0" tIns="0" bIns="0" anchor="ctr"/>
          <a:p>
            <a:pPr algn="ctr"/>
            <a:endParaRPr b="0" lang="zxx" sz="4400" spc="-1" strike="noStrike">
              <a:latin typeface="Arial"/>
            </a:endParaRPr>
          </a:p>
        </p:txBody>
      </p:sp>
      <p:sp>
        <p:nvSpPr>
          <p:cNvPr id="10" name="PlaceHolder 2"/>
          <p:cNvSpPr>
            <a:spLocks noGrp="1"/>
          </p:cNvSpPr>
          <p:nvPr>
            <p:ph type="body"/>
          </p:nvPr>
        </p:nvSpPr>
        <p:spPr>
          <a:xfrm>
            <a:off x="504000" y="1769040"/>
            <a:ext cx="4426920" cy="4384800"/>
          </a:xfrm>
          <a:prstGeom prst="rect">
            <a:avLst/>
          </a:prstGeom>
        </p:spPr>
        <p:txBody>
          <a:bodyPr lIns="0" rIns="0" tIns="0" bIns="0"/>
          <a:p>
            <a:endParaRPr b="0" lang="zxx" sz="3200" spc="-1" strike="noStrike">
              <a:latin typeface="Arial"/>
            </a:endParaRPr>
          </a:p>
        </p:txBody>
      </p:sp>
      <p:sp>
        <p:nvSpPr>
          <p:cNvPr id="11" name="PlaceHolder 3"/>
          <p:cNvSpPr>
            <a:spLocks noGrp="1"/>
          </p:cNvSpPr>
          <p:nvPr>
            <p:ph type="body"/>
          </p:nvPr>
        </p:nvSpPr>
        <p:spPr>
          <a:xfrm>
            <a:off x="5152680" y="1769040"/>
            <a:ext cx="4426920" cy="4384800"/>
          </a:xfrm>
          <a:prstGeom prst="rect">
            <a:avLst/>
          </a:prstGeom>
        </p:spPr>
        <p:txBody>
          <a:bodyPr lIns="0" rIns="0" tIns="0" bIns="0"/>
          <a:p>
            <a:endParaRPr b="0" lang="zxx"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p:spPr>
        <p:txBody>
          <a:bodyPr lIns="0" rIns="0" tIns="0" bIns="0" anchor="ctr"/>
          <a:p>
            <a:pPr algn="ctr"/>
            <a:endParaRPr b="0" lang="zxx"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1800"/>
          </a:xfrm>
          <a:prstGeom prst="rect">
            <a:avLst/>
          </a:prstGeom>
        </p:spPr>
        <p:txBody>
          <a:bodyPr lIns="0" rIns="0" tIns="0" bIns="0" anchor="ctr"/>
          <a:p>
            <a:pPr algn="ctr"/>
            <a:endParaRPr b="0" lang="zxx"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160"/>
          </a:xfrm>
          <a:prstGeom prst="rect">
            <a:avLst/>
          </a:prstGeom>
        </p:spPr>
        <p:txBody>
          <a:bodyPr lIns="0" rIns="0" tIns="0" bIns="0" anchor="ctr"/>
          <a:p>
            <a:pPr algn="ctr"/>
            <a:endParaRPr b="0" lang="zxx" sz="4400" spc="-1" strike="noStrike">
              <a:latin typeface="Arial"/>
            </a:endParaRPr>
          </a:p>
        </p:txBody>
      </p:sp>
      <p:sp>
        <p:nvSpPr>
          <p:cNvPr id="15" name="PlaceHolder 2"/>
          <p:cNvSpPr>
            <a:spLocks noGrp="1"/>
          </p:cNvSpPr>
          <p:nvPr>
            <p:ph type="body"/>
          </p:nvPr>
        </p:nvSpPr>
        <p:spPr>
          <a:xfrm>
            <a:off x="504000" y="1769040"/>
            <a:ext cx="4426920" cy="2091240"/>
          </a:xfrm>
          <a:prstGeom prst="rect">
            <a:avLst/>
          </a:prstGeom>
        </p:spPr>
        <p:txBody>
          <a:bodyPr lIns="0" rIns="0" tIns="0" bIns="0"/>
          <a:p>
            <a:endParaRPr b="0" lang="zxx" sz="3200" spc="-1" strike="noStrike">
              <a:latin typeface="Arial"/>
            </a:endParaRPr>
          </a:p>
        </p:txBody>
      </p:sp>
      <p:sp>
        <p:nvSpPr>
          <p:cNvPr id="16" name="PlaceHolder 3"/>
          <p:cNvSpPr>
            <a:spLocks noGrp="1"/>
          </p:cNvSpPr>
          <p:nvPr>
            <p:ph type="body"/>
          </p:nvPr>
        </p:nvSpPr>
        <p:spPr>
          <a:xfrm>
            <a:off x="504000" y="4059360"/>
            <a:ext cx="4426920" cy="2091240"/>
          </a:xfrm>
          <a:prstGeom prst="rect">
            <a:avLst/>
          </a:prstGeom>
        </p:spPr>
        <p:txBody>
          <a:bodyPr lIns="0" rIns="0" tIns="0" bIns="0"/>
          <a:p>
            <a:endParaRPr b="0" lang="zxx" sz="3200" spc="-1" strike="noStrike">
              <a:latin typeface="Arial"/>
            </a:endParaRPr>
          </a:p>
        </p:txBody>
      </p:sp>
      <p:sp>
        <p:nvSpPr>
          <p:cNvPr id="17" name="PlaceHolder 4"/>
          <p:cNvSpPr>
            <a:spLocks noGrp="1"/>
          </p:cNvSpPr>
          <p:nvPr>
            <p:ph type="body"/>
          </p:nvPr>
        </p:nvSpPr>
        <p:spPr>
          <a:xfrm>
            <a:off x="5152680" y="1769040"/>
            <a:ext cx="4426920" cy="4384800"/>
          </a:xfrm>
          <a:prstGeom prst="rect">
            <a:avLst/>
          </a:prstGeom>
        </p:spPr>
        <p:txBody>
          <a:bodyPr lIns="0" rIns="0" tIns="0" bIns="0"/>
          <a:p>
            <a:endParaRPr b="0" lang="zxx"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p:spPr>
        <p:txBody>
          <a:bodyPr lIns="0" rIns="0" tIns="0" bIns="0" anchor="ctr"/>
          <a:p>
            <a:pPr algn="ctr"/>
            <a:endParaRPr b="0" lang="zxx" sz="4400" spc="-1" strike="noStrike">
              <a:latin typeface="Arial"/>
            </a:endParaRPr>
          </a:p>
        </p:txBody>
      </p:sp>
      <p:sp>
        <p:nvSpPr>
          <p:cNvPr id="19" name="PlaceHolder 2"/>
          <p:cNvSpPr>
            <a:spLocks noGrp="1"/>
          </p:cNvSpPr>
          <p:nvPr>
            <p:ph type="body"/>
          </p:nvPr>
        </p:nvSpPr>
        <p:spPr>
          <a:xfrm>
            <a:off x="504000" y="1769040"/>
            <a:ext cx="4426920" cy="4384800"/>
          </a:xfrm>
          <a:prstGeom prst="rect">
            <a:avLst/>
          </a:prstGeom>
        </p:spPr>
        <p:txBody>
          <a:bodyPr lIns="0" rIns="0" tIns="0" bIns="0"/>
          <a:p>
            <a:endParaRPr b="0" lang="zxx" sz="3200" spc="-1" strike="noStrike">
              <a:latin typeface="Arial"/>
            </a:endParaRPr>
          </a:p>
        </p:txBody>
      </p:sp>
      <p:sp>
        <p:nvSpPr>
          <p:cNvPr id="20" name="PlaceHolder 3"/>
          <p:cNvSpPr>
            <a:spLocks noGrp="1"/>
          </p:cNvSpPr>
          <p:nvPr>
            <p:ph type="body"/>
          </p:nvPr>
        </p:nvSpPr>
        <p:spPr>
          <a:xfrm>
            <a:off x="5152680" y="1769040"/>
            <a:ext cx="4426920" cy="2091240"/>
          </a:xfrm>
          <a:prstGeom prst="rect">
            <a:avLst/>
          </a:prstGeom>
        </p:spPr>
        <p:txBody>
          <a:bodyPr lIns="0" rIns="0" tIns="0" bIns="0"/>
          <a:p>
            <a:endParaRPr b="0" lang="zxx" sz="3200" spc="-1" strike="noStrike">
              <a:latin typeface="Arial"/>
            </a:endParaRPr>
          </a:p>
        </p:txBody>
      </p:sp>
      <p:sp>
        <p:nvSpPr>
          <p:cNvPr id="21" name="PlaceHolder 4"/>
          <p:cNvSpPr>
            <a:spLocks noGrp="1"/>
          </p:cNvSpPr>
          <p:nvPr>
            <p:ph type="body"/>
          </p:nvPr>
        </p:nvSpPr>
        <p:spPr>
          <a:xfrm>
            <a:off x="5152680" y="4059360"/>
            <a:ext cx="4426920" cy="2091240"/>
          </a:xfrm>
          <a:prstGeom prst="rect">
            <a:avLst/>
          </a:prstGeom>
        </p:spPr>
        <p:txBody>
          <a:bodyPr lIns="0" rIns="0" tIns="0" bIns="0"/>
          <a:p>
            <a:endParaRPr b="0" lang="zxx"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160"/>
          </a:xfrm>
          <a:prstGeom prst="rect">
            <a:avLst/>
          </a:prstGeom>
        </p:spPr>
        <p:txBody>
          <a:bodyPr lIns="0" rIns="0" tIns="0" bIns="0" anchor="ctr"/>
          <a:p>
            <a:pPr algn="ctr"/>
            <a:endParaRPr b="0" lang="zxx" sz="4400" spc="-1" strike="noStrike">
              <a:latin typeface="Arial"/>
            </a:endParaRPr>
          </a:p>
        </p:txBody>
      </p:sp>
      <p:sp>
        <p:nvSpPr>
          <p:cNvPr id="23" name="PlaceHolder 2"/>
          <p:cNvSpPr>
            <a:spLocks noGrp="1"/>
          </p:cNvSpPr>
          <p:nvPr>
            <p:ph type="body"/>
          </p:nvPr>
        </p:nvSpPr>
        <p:spPr>
          <a:xfrm>
            <a:off x="504000" y="1769040"/>
            <a:ext cx="4426920" cy="2091240"/>
          </a:xfrm>
          <a:prstGeom prst="rect">
            <a:avLst/>
          </a:prstGeom>
        </p:spPr>
        <p:txBody>
          <a:bodyPr lIns="0" rIns="0" tIns="0" bIns="0"/>
          <a:p>
            <a:endParaRPr b="0" lang="zxx" sz="3200" spc="-1" strike="noStrike">
              <a:latin typeface="Arial"/>
            </a:endParaRPr>
          </a:p>
        </p:txBody>
      </p:sp>
      <p:sp>
        <p:nvSpPr>
          <p:cNvPr id="24" name="PlaceHolder 3"/>
          <p:cNvSpPr>
            <a:spLocks noGrp="1"/>
          </p:cNvSpPr>
          <p:nvPr>
            <p:ph type="body"/>
          </p:nvPr>
        </p:nvSpPr>
        <p:spPr>
          <a:xfrm>
            <a:off x="5152680" y="1769040"/>
            <a:ext cx="4426920" cy="2091240"/>
          </a:xfrm>
          <a:prstGeom prst="rect">
            <a:avLst/>
          </a:prstGeom>
        </p:spPr>
        <p:txBody>
          <a:bodyPr lIns="0" rIns="0" tIns="0" bIns="0"/>
          <a:p>
            <a:endParaRPr b="0" lang="zxx" sz="3200" spc="-1" strike="noStrike">
              <a:latin typeface="Arial"/>
            </a:endParaRPr>
          </a:p>
        </p:txBody>
      </p:sp>
      <p:sp>
        <p:nvSpPr>
          <p:cNvPr id="25" name="PlaceHolder 4"/>
          <p:cNvSpPr>
            <a:spLocks noGrp="1"/>
          </p:cNvSpPr>
          <p:nvPr>
            <p:ph type="body"/>
          </p:nvPr>
        </p:nvSpPr>
        <p:spPr>
          <a:xfrm>
            <a:off x="504000" y="4059360"/>
            <a:ext cx="9071640" cy="2091240"/>
          </a:xfrm>
          <a:prstGeom prst="rect">
            <a:avLst/>
          </a:prstGeom>
        </p:spPr>
        <p:txBody>
          <a:bodyPr lIns="0" rIns="0" tIns="0" bIns="0"/>
          <a:p>
            <a:endParaRPr b="0" lang="zxx"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1640" cy="1262160"/>
          </a:xfrm>
          <a:prstGeom prst="rect">
            <a:avLst/>
          </a:prstGeom>
        </p:spPr>
        <p:txBody>
          <a:bodyPr lIns="0" rIns="0" tIns="0" bIns="0" anchor="ctr"/>
          <a:p>
            <a:pPr algn="ctr"/>
            <a:r>
              <a:rPr b="0" lang="zxx" sz="4400" spc="-1" strike="noStrike">
                <a:latin typeface="Arial"/>
              </a:rPr>
              <a:t>Cliquez pour éditer le format du texte-titre</a:t>
            </a:r>
            <a:endParaRPr b="0" lang="zxx" sz="4400" spc="-1" strike="noStrike">
              <a:latin typeface="Arial"/>
            </a:endParaRPr>
          </a:p>
        </p:txBody>
      </p:sp>
      <p:sp>
        <p:nvSpPr>
          <p:cNvPr id="1" name="PlaceHolder 2"/>
          <p:cNvSpPr>
            <a:spLocks noGrp="1"/>
          </p:cNvSpPr>
          <p:nvPr>
            <p:ph type="body"/>
          </p:nvPr>
        </p:nvSpPr>
        <p:spPr>
          <a:xfrm>
            <a:off x="504000" y="1769040"/>
            <a:ext cx="9071640" cy="4384800"/>
          </a:xfrm>
          <a:prstGeom prst="rect">
            <a:avLst/>
          </a:prstGeom>
        </p:spPr>
        <p:txBody>
          <a:bodyPr lIns="0" rIns="0" tIns="0" bIns="0"/>
          <a:p>
            <a:pPr marL="432000" indent="-324000">
              <a:spcAft>
                <a:spcPts val="1417"/>
              </a:spcAft>
              <a:buClr>
                <a:srgbClr val="000000"/>
              </a:buClr>
              <a:buSzPct val="45000"/>
              <a:buFont typeface="Wingdings" charset="2"/>
              <a:buChar char=""/>
            </a:pPr>
            <a:r>
              <a:rPr b="0" lang="zxx" sz="3200" spc="-1" strike="noStrike">
                <a:latin typeface="Arial"/>
              </a:rPr>
              <a:t>Cliquez pour éditer le format du plan de texte</a:t>
            </a:r>
            <a:endParaRPr b="0" lang="zxx" sz="3200" spc="-1" strike="noStrike">
              <a:latin typeface="Arial"/>
            </a:endParaRPr>
          </a:p>
          <a:p>
            <a:pPr lvl="1" marL="864000" indent="-324000">
              <a:spcAft>
                <a:spcPts val="1134"/>
              </a:spcAft>
              <a:buClr>
                <a:srgbClr val="000000"/>
              </a:buClr>
              <a:buSzPct val="45000"/>
              <a:buFont typeface="Wingdings" charset="2"/>
              <a:buChar char=""/>
            </a:pPr>
            <a:r>
              <a:rPr b="0" lang="zxx" sz="2800" spc="-1" strike="noStrike">
                <a:latin typeface="Arial"/>
              </a:rPr>
              <a:t>Second niveau de plan</a:t>
            </a:r>
            <a:endParaRPr b="0" lang="zxx" sz="2800" spc="-1" strike="noStrike">
              <a:latin typeface="Arial"/>
            </a:endParaRPr>
          </a:p>
          <a:p>
            <a:pPr lvl="2" marL="1296000" indent="-288000">
              <a:spcAft>
                <a:spcPts val="850"/>
              </a:spcAft>
              <a:buClr>
                <a:srgbClr val="000000"/>
              </a:buClr>
              <a:buSzPct val="75000"/>
              <a:buFont typeface="Symbol" charset="2"/>
              <a:buChar char=""/>
            </a:pPr>
            <a:r>
              <a:rPr b="0" lang="zxx" sz="2400" spc="-1" strike="noStrike">
                <a:latin typeface="Arial"/>
              </a:rPr>
              <a:t>Troisième niveau de plan</a:t>
            </a:r>
            <a:endParaRPr b="0" lang="zxx" sz="2400" spc="-1" strike="noStrike">
              <a:latin typeface="Arial"/>
            </a:endParaRPr>
          </a:p>
          <a:p>
            <a:pPr lvl="3" marL="1728000" indent="-216000">
              <a:spcAft>
                <a:spcPts val="567"/>
              </a:spcAft>
              <a:buClr>
                <a:srgbClr val="000000"/>
              </a:buClr>
              <a:buSzPct val="45000"/>
              <a:buFont typeface="Wingdings" charset="2"/>
              <a:buChar char=""/>
            </a:pPr>
            <a:r>
              <a:rPr b="0" lang="zxx" sz="2000" spc="-1" strike="noStrike">
                <a:latin typeface="Arial"/>
              </a:rPr>
              <a:t>Quatrième niveau de plan</a:t>
            </a:r>
            <a:endParaRPr b="0" lang="zxx" sz="2000" spc="-1" strike="noStrike">
              <a:latin typeface="Arial"/>
            </a:endParaRPr>
          </a:p>
          <a:p>
            <a:pPr lvl="4" marL="2160000" indent="-216000">
              <a:spcAft>
                <a:spcPts val="283"/>
              </a:spcAft>
              <a:buClr>
                <a:srgbClr val="000000"/>
              </a:buClr>
              <a:buSzPct val="75000"/>
              <a:buFont typeface="Symbol" charset="2"/>
              <a:buChar char=""/>
            </a:pPr>
            <a:r>
              <a:rPr b="0" lang="zxx" sz="2000" spc="-1" strike="noStrike">
                <a:latin typeface="Arial"/>
              </a:rPr>
              <a:t>Cinquième niveau de plan</a:t>
            </a:r>
            <a:endParaRPr b="0" lang="zxx" sz="2000" spc="-1" strike="noStrike">
              <a:latin typeface="Arial"/>
            </a:endParaRPr>
          </a:p>
          <a:p>
            <a:pPr lvl="5" marL="2592000" indent="-216000">
              <a:spcAft>
                <a:spcPts val="283"/>
              </a:spcAft>
              <a:buClr>
                <a:srgbClr val="000000"/>
              </a:buClr>
              <a:buSzPct val="45000"/>
              <a:buFont typeface="Wingdings" charset="2"/>
              <a:buChar char=""/>
            </a:pPr>
            <a:r>
              <a:rPr b="0" lang="zxx" sz="2000" spc="-1" strike="noStrike">
                <a:latin typeface="Arial"/>
              </a:rPr>
              <a:t>Sixième niveau de plan</a:t>
            </a:r>
            <a:endParaRPr b="0" lang="zxx" sz="2000" spc="-1" strike="noStrike">
              <a:latin typeface="Arial"/>
            </a:endParaRPr>
          </a:p>
          <a:p>
            <a:pPr lvl="6" marL="3024000" indent="-216000">
              <a:spcAft>
                <a:spcPts val="283"/>
              </a:spcAft>
              <a:buClr>
                <a:srgbClr val="000000"/>
              </a:buClr>
              <a:buSzPct val="45000"/>
              <a:buFont typeface="Wingdings" charset="2"/>
              <a:buChar char=""/>
            </a:pPr>
            <a:r>
              <a:rPr b="0" lang="zxx" sz="2000" spc="-1" strike="noStrike">
                <a:latin typeface="Arial"/>
              </a:rPr>
              <a:t>Septième niveau de plan</a:t>
            </a:r>
            <a:endParaRPr b="0" lang="zxx" sz="2000" spc="-1" strike="noStrike">
              <a:latin typeface="Arial"/>
            </a:endParaRPr>
          </a:p>
        </p:txBody>
      </p:sp>
      <p:sp>
        <p:nvSpPr>
          <p:cNvPr id="2" name="PlaceHolder 3"/>
          <p:cNvSpPr>
            <a:spLocks noGrp="1"/>
          </p:cNvSpPr>
          <p:nvPr>
            <p:ph type="dt"/>
          </p:nvPr>
        </p:nvSpPr>
        <p:spPr>
          <a:xfrm>
            <a:off x="504000" y="6887160"/>
            <a:ext cx="2348280" cy="521280"/>
          </a:xfrm>
          <a:prstGeom prst="rect">
            <a:avLst/>
          </a:prstGeom>
        </p:spPr>
        <p:txBody>
          <a:bodyPr lIns="0" rIns="0" tIns="0" bIns="0"/>
          <a:p>
            <a:r>
              <a:rPr b="0" lang="zxx" sz="1400" spc="-1" strike="noStrike">
                <a:latin typeface="Times New Roman"/>
              </a:rPr>
              <a:t>&lt;date/heure&gt;</a:t>
            </a:r>
            <a:endParaRPr b="0" lang="zxx" sz="1400" spc="-1" strike="noStrike">
              <a:latin typeface="Times New Roman"/>
            </a:endParaRPr>
          </a:p>
        </p:txBody>
      </p:sp>
      <p:sp>
        <p:nvSpPr>
          <p:cNvPr id="3" name="PlaceHolder 4"/>
          <p:cNvSpPr>
            <a:spLocks noGrp="1"/>
          </p:cNvSpPr>
          <p:nvPr>
            <p:ph type="ftr"/>
          </p:nvPr>
        </p:nvSpPr>
        <p:spPr>
          <a:xfrm>
            <a:off x="3447360" y="6887160"/>
            <a:ext cx="3195000" cy="521280"/>
          </a:xfrm>
          <a:prstGeom prst="rect">
            <a:avLst/>
          </a:prstGeom>
        </p:spPr>
        <p:txBody>
          <a:bodyPr lIns="0" rIns="0" tIns="0" bIns="0"/>
          <a:p>
            <a:pPr algn="ctr"/>
            <a:r>
              <a:rPr b="0" lang="zxx" sz="1400" spc="-1" strike="noStrike">
                <a:latin typeface="Times New Roman"/>
              </a:rPr>
              <a:t>&lt;pied de page&gt;</a:t>
            </a:r>
            <a:endParaRPr b="0" lang="zxx" sz="1400" spc="-1" strike="noStrike">
              <a:latin typeface="Times New Roman"/>
            </a:endParaRPr>
          </a:p>
        </p:txBody>
      </p:sp>
      <p:sp>
        <p:nvSpPr>
          <p:cNvPr id="4" name="PlaceHolder 5"/>
          <p:cNvSpPr>
            <a:spLocks noGrp="1"/>
          </p:cNvSpPr>
          <p:nvPr>
            <p:ph type="sldNum"/>
          </p:nvPr>
        </p:nvSpPr>
        <p:spPr>
          <a:xfrm>
            <a:off x="7227360" y="6887160"/>
            <a:ext cx="2348280" cy="521280"/>
          </a:xfrm>
          <a:prstGeom prst="rect">
            <a:avLst/>
          </a:prstGeom>
        </p:spPr>
        <p:txBody>
          <a:bodyPr lIns="0" rIns="0" tIns="0" bIns="0"/>
          <a:p>
            <a:pPr algn="r"/>
            <a:fld id="{76D737D5-E5F4-491A-87C3-5282D92820CA}" type="slidenum">
              <a:rPr b="0" lang="zxx" sz="1400" spc="-1" strike="noStrike">
                <a:latin typeface="Times New Roman"/>
              </a:rPr>
              <a:t>&lt;numéro&gt;</a:t>
            </a:fld>
            <a:endParaRPr b="0" lang="zxx"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TextShape 1"/>
          <p:cNvSpPr txBox="1"/>
          <p:nvPr/>
        </p:nvSpPr>
        <p:spPr>
          <a:xfrm>
            <a:off x="504000" y="301320"/>
            <a:ext cx="9071640" cy="1262160"/>
          </a:xfrm>
          <a:prstGeom prst="rect">
            <a:avLst/>
          </a:prstGeom>
          <a:noFill/>
          <a:ln>
            <a:noFill/>
          </a:ln>
        </p:spPr>
        <p:txBody>
          <a:bodyPr lIns="0" rIns="0" tIns="0" bIns="0" anchor="ctr"/>
          <a:p>
            <a:pPr algn="ctr"/>
            <a:r>
              <a:rPr b="0" lang="zxx" sz="4400" spc="-1" strike="noStrike">
                <a:latin typeface="Arial"/>
              </a:rPr>
              <a:t>Cours XIII</a:t>
            </a:r>
            <a:endParaRPr b="0" lang="zxx" sz="4400" spc="-1" strike="noStrike">
              <a:latin typeface="Arial"/>
            </a:endParaRPr>
          </a:p>
        </p:txBody>
      </p:sp>
      <p:sp>
        <p:nvSpPr>
          <p:cNvPr id="42" name="TextShape 2"/>
          <p:cNvSpPr txBox="1"/>
          <p:nvPr/>
        </p:nvSpPr>
        <p:spPr>
          <a:xfrm>
            <a:off x="468360" y="1670760"/>
            <a:ext cx="9071640" cy="4989240"/>
          </a:xfrm>
          <a:prstGeom prst="rect">
            <a:avLst/>
          </a:prstGeom>
          <a:noFill/>
          <a:ln>
            <a:noFill/>
          </a:ln>
        </p:spPr>
        <p:txBody>
          <a:bodyPr lIns="0" rIns="0" tIns="0" bIns="0" anchor="ctr"/>
          <a:p>
            <a:pPr algn="ctr"/>
            <a:r>
              <a:rPr b="0" lang="zxx" sz="3200" spc="-1" strike="noStrike">
                <a:latin typeface="Arial"/>
              </a:rPr>
              <a:t>"le marcheur, l'ermite, le sniper : </a:t>
            </a:r>
            <a:endParaRPr b="0" lang="zxx" sz="3200" spc="-1" strike="noStrike">
              <a:latin typeface="Arial"/>
            </a:endParaRPr>
          </a:p>
          <a:p>
            <a:pPr algn="ctr"/>
            <a:r>
              <a:rPr b="0" lang="zxx" sz="3200" spc="-1" strike="noStrike">
                <a:latin typeface="Arial"/>
              </a:rPr>
              <a:t>Lenteur, latence, attente"</a:t>
            </a:r>
            <a:endParaRPr b="0" lang="zxx" sz="3200" spc="-1" strike="noStrike">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TextShape 1"/>
          <p:cNvSpPr txBox="1"/>
          <p:nvPr/>
        </p:nvSpPr>
        <p:spPr>
          <a:xfrm>
            <a:off x="504000" y="301320"/>
            <a:ext cx="9071640" cy="1262160"/>
          </a:xfrm>
          <a:prstGeom prst="rect">
            <a:avLst/>
          </a:prstGeom>
          <a:noFill/>
          <a:ln>
            <a:noFill/>
          </a:ln>
        </p:spPr>
        <p:txBody>
          <a:bodyPr lIns="0" rIns="0" tIns="0" bIns="0" anchor="ctr"/>
          <a:p>
            <a:pPr algn="ctr"/>
            <a:endParaRPr b="0" lang="zxx" sz="4400" spc="-1" strike="noStrike">
              <a:latin typeface="Arial"/>
            </a:endParaRPr>
          </a:p>
        </p:txBody>
      </p:sp>
      <p:sp>
        <p:nvSpPr>
          <p:cNvPr id="62" name="TextShape 2"/>
          <p:cNvSpPr txBox="1"/>
          <p:nvPr/>
        </p:nvSpPr>
        <p:spPr>
          <a:xfrm>
            <a:off x="504000" y="1769040"/>
            <a:ext cx="9071640" cy="4989240"/>
          </a:xfrm>
          <a:prstGeom prst="rect">
            <a:avLst/>
          </a:prstGeom>
          <a:noFill/>
          <a:ln>
            <a:noFill/>
          </a:ln>
        </p:spPr>
        <p:txBody>
          <a:bodyPr lIns="0" rIns="0" tIns="0" bIns="0"/>
          <a:p>
            <a:endParaRPr b="0" lang="zxx" sz="3200" spc="-1" strike="noStrike">
              <a:latin typeface="Arial"/>
            </a:endParaRPr>
          </a:p>
        </p:txBody>
      </p:sp>
      <p:pic>
        <p:nvPicPr>
          <p:cNvPr id="63" name="" descr=""/>
          <p:cNvPicPr/>
          <p:nvPr/>
        </p:nvPicPr>
        <p:blipFill>
          <a:blip r:embed="rId1"/>
          <a:stretch/>
        </p:blipFill>
        <p:spPr>
          <a:xfrm>
            <a:off x="1758960" y="900000"/>
            <a:ext cx="6161040" cy="540000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TextShape 1"/>
          <p:cNvSpPr txBox="1"/>
          <p:nvPr/>
        </p:nvSpPr>
        <p:spPr>
          <a:xfrm>
            <a:off x="504000" y="301320"/>
            <a:ext cx="9071640" cy="1262160"/>
          </a:xfrm>
          <a:prstGeom prst="rect">
            <a:avLst/>
          </a:prstGeom>
          <a:noFill/>
          <a:ln>
            <a:noFill/>
          </a:ln>
        </p:spPr>
        <p:txBody>
          <a:bodyPr lIns="0" rIns="0" tIns="0" bIns="0" anchor="ctr"/>
          <a:p>
            <a:pPr algn="ctr"/>
            <a:r>
              <a:rPr b="0" lang="zxx" sz="4400" spc="-1" strike="noStrike">
                <a:latin typeface="Arial"/>
              </a:rPr>
              <a:t>Les principales idées du texte de Tesson </a:t>
            </a:r>
            <a:endParaRPr b="0" lang="zxx" sz="4400" spc="-1" strike="noStrike">
              <a:latin typeface="Arial"/>
            </a:endParaRPr>
          </a:p>
        </p:txBody>
      </p:sp>
      <p:sp>
        <p:nvSpPr>
          <p:cNvPr id="65" name="TextShape 2"/>
          <p:cNvSpPr txBox="1"/>
          <p:nvPr/>
        </p:nvSpPr>
        <p:spPr>
          <a:xfrm>
            <a:off x="288360" y="1850760"/>
            <a:ext cx="6551640" cy="545796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0" lang="zxx" sz="3200" spc="-1" strike="noStrike">
                <a:latin typeface="Arial"/>
              </a:rPr>
              <a:t>Les qualités du sniper sont : </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3200" spc="-1" strike="noStrike">
                <a:latin typeface="Arial"/>
              </a:rPr>
              <a:t>-la résistance physique</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3200" spc="-1" strike="noStrike">
                <a:latin typeface="Arial"/>
              </a:rPr>
              <a:t>-la furtivité</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3200" spc="-1" strike="noStrike">
                <a:latin typeface="Arial"/>
              </a:rPr>
              <a:t>-la patience (ne se laissent pas démoraliser)</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3200" spc="-1" strike="noStrike">
                <a:latin typeface="Arial"/>
              </a:rPr>
              <a:t>-</a:t>
            </a:r>
            <a:r>
              <a:rPr b="0" i="1" lang="zxx" sz="3200" spc="-1" strike="noStrike">
                <a:latin typeface="Arial"/>
              </a:rPr>
              <a:t>sisu</a:t>
            </a:r>
            <a:r>
              <a:rPr b="0" lang="zxx" sz="3200" spc="-1" strike="noStrike">
                <a:latin typeface="Arial"/>
              </a:rPr>
              <a:t> : un mélange de résistance et d'oubli de soi. </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3200" spc="-1" strike="noStrike">
                <a:latin typeface="Arial"/>
              </a:rPr>
              <a:t>= Loin d'être une simple machine à tuer, il représente une forme de dépassement de soi. </a:t>
            </a:r>
            <a:endParaRPr b="0" lang="zxx" sz="3200" spc="-1" strike="noStrike">
              <a:latin typeface="Arial"/>
            </a:endParaRPr>
          </a:p>
        </p:txBody>
      </p:sp>
      <p:pic>
        <p:nvPicPr>
          <p:cNvPr id="66" name="" descr=""/>
          <p:cNvPicPr/>
          <p:nvPr/>
        </p:nvPicPr>
        <p:blipFill>
          <a:blip r:embed="rId1"/>
          <a:stretch/>
        </p:blipFill>
        <p:spPr>
          <a:xfrm>
            <a:off x="7275240" y="2388600"/>
            <a:ext cx="1904760" cy="337140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TextShape 1"/>
          <p:cNvSpPr txBox="1"/>
          <p:nvPr/>
        </p:nvSpPr>
        <p:spPr>
          <a:xfrm>
            <a:off x="504000" y="301320"/>
            <a:ext cx="9071640" cy="1262160"/>
          </a:xfrm>
          <a:prstGeom prst="rect">
            <a:avLst/>
          </a:prstGeom>
          <a:noFill/>
          <a:ln>
            <a:noFill/>
          </a:ln>
        </p:spPr>
        <p:txBody>
          <a:bodyPr lIns="0" rIns="0" tIns="0" bIns="0" anchor="ctr"/>
          <a:p>
            <a:pPr algn="ctr"/>
            <a:r>
              <a:rPr b="0" lang="zxx" sz="4400" spc="-1" strike="noStrike">
                <a:latin typeface="Arial"/>
              </a:rPr>
              <a:t>2. La marche </a:t>
            </a:r>
            <a:endParaRPr b="0" lang="zxx" sz="4400" spc="-1" strike="noStrike">
              <a:latin typeface="Arial"/>
            </a:endParaRPr>
          </a:p>
        </p:txBody>
      </p:sp>
      <p:sp>
        <p:nvSpPr>
          <p:cNvPr id="68" name="TextShape 2"/>
          <p:cNvSpPr txBox="1"/>
          <p:nvPr/>
        </p:nvSpPr>
        <p:spPr>
          <a:xfrm>
            <a:off x="504000" y="1769040"/>
            <a:ext cx="9071640" cy="4989240"/>
          </a:xfrm>
          <a:prstGeom prst="rect">
            <a:avLst/>
          </a:prstGeom>
          <a:noFill/>
          <a:ln>
            <a:noFill/>
          </a:ln>
        </p:spPr>
        <p:txBody>
          <a:bodyPr lIns="0" rIns="0" tIns="0" bIns="0"/>
          <a:p>
            <a:pPr algn="ctr">
              <a:lnSpc>
                <a:spcPct val="100000"/>
              </a:lnSpc>
              <a:spcBef>
                <a:spcPts val="150"/>
              </a:spcBef>
              <a:spcAft>
                <a:spcPts val="499"/>
              </a:spcAft>
            </a:pPr>
            <a:r>
              <a:rPr b="1" lang="zxx" sz="2000" spc="-1" strike="noStrike">
                <a:latin typeface="Garamond"/>
                <a:ea typeface="Garamond"/>
              </a:rPr>
              <a:t>Doc 3. 1870-1871 </a:t>
            </a:r>
            <a:endParaRPr b="0" lang="zxx" sz="2000" spc="-1" strike="noStrike">
              <a:latin typeface="Arial"/>
            </a:endParaRPr>
          </a:p>
          <a:p>
            <a:pPr algn="ctr">
              <a:lnSpc>
                <a:spcPct val="100000"/>
              </a:lnSpc>
              <a:spcBef>
                <a:spcPts val="150"/>
              </a:spcBef>
              <a:spcAft>
                <a:spcPts val="499"/>
              </a:spcAft>
            </a:pPr>
            <a:r>
              <a:rPr b="1" lang="zxx" sz="2000" spc="-1" strike="noStrike">
                <a:latin typeface="Garamond"/>
                <a:ea typeface="Garamond"/>
              </a:rPr>
              <a:t>A. Rimbaud, à plusieurs reprises, quitte la maison familiale de Charleville où sévit sa mère Vitalie, pour essayer de gagner Paris. La plupart de ses transports se font à pied. Il en retire des poèmes exaltant la nature. </a:t>
            </a:r>
            <a:endParaRPr b="0" lang="zxx" sz="2000" spc="-1" strike="noStrike">
              <a:latin typeface="Arial"/>
            </a:endParaRPr>
          </a:p>
          <a:p>
            <a:pPr algn="ctr">
              <a:lnSpc>
                <a:spcPct val="100000"/>
              </a:lnSpc>
              <a:spcBef>
                <a:spcPts val="150"/>
              </a:spcBef>
              <a:spcAft>
                <a:spcPts val="499"/>
              </a:spcAft>
            </a:pPr>
            <a:endParaRPr b="0" lang="zxx" sz="2000" spc="-1" strike="noStrike">
              <a:latin typeface="Arial"/>
            </a:endParaRPr>
          </a:p>
          <a:p>
            <a:pPr algn="ctr">
              <a:lnSpc>
                <a:spcPct val="100000"/>
              </a:lnSpc>
              <a:spcBef>
                <a:spcPts val="150"/>
              </a:spcBef>
              <a:spcAft>
                <a:spcPts val="499"/>
              </a:spcAft>
            </a:pPr>
            <a:r>
              <a:rPr b="1" lang="zxx" sz="2000" spc="-1" strike="noStrike">
                <a:latin typeface="Garamond"/>
                <a:ea typeface="Garamond"/>
              </a:rPr>
              <a:t>Sensation</a:t>
            </a:r>
            <a:endParaRPr b="0" lang="zxx" sz="2000" spc="-1" strike="noStrike">
              <a:latin typeface="Arial"/>
            </a:endParaRPr>
          </a:p>
          <a:p>
            <a:pPr algn="ctr">
              <a:lnSpc>
                <a:spcPct val="100000"/>
              </a:lnSpc>
            </a:pPr>
            <a:r>
              <a:rPr b="0" lang="zxx" sz="2000" spc="-1" strike="noStrike">
                <a:latin typeface="Garamond"/>
                <a:ea typeface="Garamond"/>
              </a:rPr>
              <a:t>Par les soirs bleus d’été, j’irai dans les sentiers,</a:t>
            </a:r>
            <a:br/>
            <a:r>
              <a:rPr b="0" lang="zxx" sz="2000" spc="-1" strike="noStrike">
                <a:latin typeface="Garamond"/>
                <a:ea typeface="Garamond"/>
              </a:rPr>
              <a:t>Picoté par les blés, fouler l’herbe menue :</a:t>
            </a:r>
            <a:br/>
            <a:r>
              <a:rPr b="0" lang="zxx" sz="2000" spc="-1" strike="noStrike">
                <a:latin typeface="Garamond"/>
                <a:ea typeface="Garamond"/>
              </a:rPr>
              <a:t>Rêveur, j’en sentirai la fraîcheur à mes pieds.</a:t>
            </a:r>
            <a:br/>
            <a:r>
              <a:rPr b="0" lang="zxx" sz="2000" spc="-1" strike="noStrike">
                <a:latin typeface="Garamond"/>
                <a:ea typeface="Garamond"/>
              </a:rPr>
              <a:t>Je laisserai le vent baigner ma tête nue.</a:t>
            </a:r>
            <a:br/>
            <a:br/>
            <a:r>
              <a:rPr b="0" lang="zxx" sz="2000" spc="-1" strike="noStrike">
                <a:latin typeface="Garamond"/>
                <a:ea typeface="Garamond"/>
              </a:rPr>
              <a:t>Je ne parlerai pas, je ne penserai rien :</a:t>
            </a:r>
            <a:br/>
            <a:r>
              <a:rPr b="0" lang="zxx" sz="2000" spc="-1" strike="noStrike">
                <a:latin typeface="Garamond"/>
                <a:ea typeface="Garamond"/>
              </a:rPr>
              <a:t>Mais l’amour infini me montera dans l’âme,</a:t>
            </a:r>
            <a:br/>
            <a:r>
              <a:rPr b="0" lang="zxx" sz="2000" spc="-1" strike="noStrike">
                <a:latin typeface="Garamond"/>
                <a:ea typeface="Garamond"/>
              </a:rPr>
              <a:t>Et j’irai loin, bien loin, comme un bohémien,</a:t>
            </a:r>
            <a:br/>
            <a:r>
              <a:rPr b="0" lang="zxx" sz="2000" spc="-1" strike="noStrike">
                <a:latin typeface="Garamond"/>
                <a:ea typeface="Garamond"/>
              </a:rPr>
              <a:t>Par la Nature, — heureux comme avec une femme.</a:t>
            </a:r>
            <a:endParaRPr b="0" lang="zxx" sz="2000" spc="-1" strike="noStrike">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TextShape 1"/>
          <p:cNvSpPr txBox="1"/>
          <p:nvPr/>
        </p:nvSpPr>
        <p:spPr>
          <a:xfrm>
            <a:off x="504000" y="301320"/>
            <a:ext cx="9071640" cy="1262160"/>
          </a:xfrm>
          <a:prstGeom prst="rect">
            <a:avLst/>
          </a:prstGeom>
          <a:noFill/>
          <a:ln>
            <a:noFill/>
          </a:ln>
        </p:spPr>
        <p:txBody>
          <a:bodyPr lIns="0" rIns="0" tIns="0" bIns="0" anchor="ctr"/>
          <a:p>
            <a:pPr algn="ctr"/>
            <a:r>
              <a:rPr b="0" lang="zxx" sz="4400" spc="-1" strike="noStrike">
                <a:latin typeface="Arial"/>
              </a:rPr>
              <a:t>La latence comme attente</a:t>
            </a:r>
            <a:endParaRPr b="0" lang="zxx" sz="4400" spc="-1" strike="noStrike">
              <a:latin typeface="Arial"/>
            </a:endParaRPr>
          </a:p>
        </p:txBody>
      </p:sp>
      <p:sp>
        <p:nvSpPr>
          <p:cNvPr id="70" name="TextShape 2"/>
          <p:cNvSpPr txBox="1"/>
          <p:nvPr/>
        </p:nvSpPr>
        <p:spPr>
          <a:xfrm>
            <a:off x="3420000" y="1800000"/>
            <a:ext cx="6011640" cy="498924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0" lang="zxx" sz="3200" spc="-1" strike="noStrike">
                <a:latin typeface="Arial"/>
              </a:rPr>
              <a:t>Noter d'abord le futur : la promenade est une promesse de bonheur, presque un rêve</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3200" spc="-1" strike="noStrike">
                <a:latin typeface="Arial"/>
              </a:rPr>
              <a:t>- les différentes sensations représentent une ouverture à la nature.</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3200" spc="-1" strike="noStrike">
                <a:latin typeface="Arial"/>
              </a:rPr>
              <a:t>-la rêverie est associé au thème aquatique : les blés sont une mer, le vent "baigne" la tête du poète...  </a:t>
            </a:r>
            <a:endParaRPr b="0" lang="zxx" sz="3200" spc="-1" strike="noStrike">
              <a:latin typeface="Arial"/>
            </a:endParaRPr>
          </a:p>
        </p:txBody>
      </p:sp>
      <p:pic>
        <p:nvPicPr>
          <p:cNvPr id="71" name="" descr=""/>
          <p:cNvPicPr/>
          <p:nvPr/>
        </p:nvPicPr>
        <p:blipFill>
          <a:blip r:embed="rId1"/>
          <a:stretch/>
        </p:blipFill>
        <p:spPr>
          <a:xfrm>
            <a:off x="360000" y="1800000"/>
            <a:ext cx="2880000" cy="481644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TextShape 1"/>
          <p:cNvSpPr txBox="1"/>
          <p:nvPr/>
        </p:nvSpPr>
        <p:spPr>
          <a:xfrm>
            <a:off x="504000" y="301320"/>
            <a:ext cx="9071640" cy="1262160"/>
          </a:xfrm>
          <a:prstGeom prst="rect">
            <a:avLst/>
          </a:prstGeom>
          <a:noFill/>
          <a:ln>
            <a:noFill/>
          </a:ln>
        </p:spPr>
        <p:txBody>
          <a:bodyPr lIns="0" rIns="0" tIns="0" bIns="0" anchor="ctr"/>
          <a:p>
            <a:pPr algn="ctr"/>
            <a:r>
              <a:rPr b="0" lang="zxx" sz="4400" spc="-1" strike="noStrike">
                <a:latin typeface="Arial"/>
              </a:rPr>
              <a:t>La latence comme disponibilité </a:t>
            </a:r>
            <a:endParaRPr b="0" lang="zxx" sz="4400" spc="-1" strike="noStrike">
              <a:latin typeface="Arial"/>
            </a:endParaRPr>
          </a:p>
        </p:txBody>
      </p:sp>
      <p:sp>
        <p:nvSpPr>
          <p:cNvPr id="73" name="TextShape 2"/>
          <p:cNvSpPr txBox="1"/>
          <p:nvPr/>
        </p:nvSpPr>
        <p:spPr>
          <a:xfrm>
            <a:off x="360000" y="1850760"/>
            <a:ext cx="5940000" cy="4989240"/>
          </a:xfrm>
          <a:prstGeom prst="rect">
            <a:avLst/>
          </a:prstGeom>
          <a:blipFill>
            <a:blip r:embed="rId1"/>
            <a:tile/>
          </a:blipFill>
          <a:ln>
            <a:noFill/>
          </a:ln>
        </p:spPr>
        <p:txBody>
          <a:bodyPr lIns="0" rIns="0" tIns="0" bIns="0"/>
          <a:p>
            <a:pPr marL="432000" indent="-324000">
              <a:spcAft>
                <a:spcPts val="1417"/>
              </a:spcAft>
              <a:buClr>
                <a:srgbClr val="000000"/>
              </a:buClr>
              <a:buSzPct val="45000"/>
              <a:buFont typeface="Wingdings" charset="2"/>
              <a:buChar char=""/>
            </a:pPr>
            <a:r>
              <a:rPr b="0" lang="zxx" sz="3200" spc="-1" strike="noStrike">
                <a:solidFill>
                  <a:srgbClr val="ffffff"/>
                </a:solidFill>
                <a:latin typeface="Arial"/>
              </a:rPr>
              <a:t>La latence est celle de la pensée : "Je ne penserai rien..." : l'esprit sort de son cours habituel et rationnel pour entrer dans le domaine de la rêverie... domaine créatif par excellence (voir le cours XII sur cette question).  </a:t>
            </a:r>
            <a:endParaRPr b="0" lang="zxx" sz="3200" spc="-1" strike="noStrike">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TextShape 1"/>
          <p:cNvSpPr txBox="1"/>
          <p:nvPr/>
        </p:nvSpPr>
        <p:spPr>
          <a:xfrm>
            <a:off x="504000" y="301320"/>
            <a:ext cx="9071640" cy="1262160"/>
          </a:xfrm>
          <a:prstGeom prst="rect">
            <a:avLst/>
          </a:prstGeom>
          <a:noFill/>
          <a:ln>
            <a:noFill/>
          </a:ln>
        </p:spPr>
        <p:txBody>
          <a:bodyPr lIns="0" rIns="0" tIns="0" bIns="0" anchor="ctr"/>
          <a:p>
            <a:pPr algn="ctr"/>
            <a:r>
              <a:rPr b="0" lang="zxx" sz="4400" spc="-1" strike="noStrike">
                <a:latin typeface="Arial"/>
              </a:rPr>
              <a:t>La survenue de l'expérience</a:t>
            </a:r>
            <a:endParaRPr b="0" lang="zxx" sz="4400" spc="-1" strike="noStrike">
              <a:latin typeface="Arial"/>
            </a:endParaRPr>
          </a:p>
        </p:txBody>
      </p:sp>
      <p:sp>
        <p:nvSpPr>
          <p:cNvPr id="75" name="TextShape 2"/>
          <p:cNvSpPr txBox="1"/>
          <p:nvPr/>
        </p:nvSpPr>
        <p:spPr>
          <a:xfrm>
            <a:off x="504000" y="1769040"/>
            <a:ext cx="9071640" cy="498924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0" lang="zxx" sz="3200" spc="-1" strike="noStrike">
                <a:latin typeface="Arial"/>
              </a:rPr>
              <a:t>Et c'est justement en raison de cette disponibilité intérieure que le poète peut finir par éprouver un sentiment de plaisir et de bonheur : "heureux comme avec une femme". </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3200" spc="-1" strike="noStrike">
                <a:latin typeface="Arial"/>
              </a:rPr>
              <a:t>Cette femme mystérieuse est la Nature, le cosmos... auquel le relie un "amour infini". Expérience quasiment mystique de communion avec le monde, avec le Tout.</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3200" spc="-1" strike="noStrike">
                <a:latin typeface="Arial"/>
              </a:rPr>
              <a:t>= "La voyance".  </a:t>
            </a:r>
            <a:endParaRPr b="0" lang="zxx" sz="3200" spc="-1" strike="noStrike">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TextShape 1"/>
          <p:cNvSpPr txBox="1"/>
          <p:nvPr/>
        </p:nvSpPr>
        <p:spPr>
          <a:xfrm>
            <a:off x="504000" y="301320"/>
            <a:ext cx="9071640" cy="1262160"/>
          </a:xfrm>
          <a:prstGeom prst="rect">
            <a:avLst/>
          </a:prstGeom>
          <a:noFill/>
          <a:ln>
            <a:noFill/>
          </a:ln>
        </p:spPr>
        <p:txBody>
          <a:bodyPr lIns="0" rIns="0" tIns="0" bIns="0" anchor="ctr"/>
          <a:p>
            <a:pPr algn="ctr"/>
            <a:r>
              <a:rPr b="0" lang="zxx" sz="4400" spc="-1" strike="noStrike">
                <a:latin typeface="Arial"/>
              </a:rPr>
              <a:t>Doc 4. Texte d'Héloïse Lhérété</a:t>
            </a:r>
            <a:endParaRPr b="0" lang="zxx" sz="4400" spc="-1" strike="noStrike">
              <a:latin typeface="Arial"/>
            </a:endParaRPr>
          </a:p>
        </p:txBody>
      </p:sp>
      <p:sp>
        <p:nvSpPr>
          <p:cNvPr id="77" name="TextShape 2"/>
          <p:cNvSpPr txBox="1"/>
          <p:nvPr/>
        </p:nvSpPr>
        <p:spPr>
          <a:xfrm>
            <a:off x="504000" y="1769040"/>
            <a:ext cx="9071640" cy="4989240"/>
          </a:xfrm>
          <a:prstGeom prst="rect">
            <a:avLst/>
          </a:prstGeom>
          <a:noFill/>
          <a:ln>
            <a:noFill/>
          </a:ln>
        </p:spPr>
        <p:txBody>
          <a:bodyPr lIns="0" rIns="0" tIns="0" bIns="0"/>
          <a:p>
            <a:endParaRPr b="0" lang="zxx" sz="3200" spc="-1" strike="noStrike">
              <a:latin typeface="Arial"/>
            </a:endParaRPr>
          </a:p>
        </p:txBody>
      </p:sp>
      <p:pic>
        <p:nvPicPr>
          <p:cNvPr id="78" name="" descr=""/>
          <p:cNvPicPr/>
          <p:nvPr/>
        </p:nvPicPr>
        <p:blipFill>
          <a:blip r:embed="rId1"/>
          <a:stretch/>
        </p:blipFill>
        <p:spPr>
          <a:xfrm>
            <a:off x="1231200" y="1800000"/>
            <a:ext cx="8308800" cy="5220000"/>
          </a:xfrm>
          <a:prstGeom prst="rect">
            <a:avLst/>
          </a:prstGeom>
          <a:ln>
            <a:noFill/>
          </a:ln>
        </p:spPr>
      </p:pic>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TextShape 1"/>
          <p:cNvSpPr txBox="1"/>
          <p:nvPr/>
        </p:nvSpPr>
        <p:spPr>
          <a:xfrm>
            <a:off x="540000" y="180000"/>
            <a:ext cx="9071640" cy="1262160"/>
          </a:xfrm>
          <a:prstGeom prst="rect">
            <a:avLst/>
          </a:prstGeom>
          <a:noFill/>
          <a:ln>
            <a:noFill/>
          </a:ln>
        </p:spPr>
        <p:txBody>
          <a:bodyPr lIns="0" rIns="0" tIns="0" bIns="0" anchor="ctr"/>
          <a:p>
            <a:pPr algn="ctr"/>
            <a:r>
              <a:rPr b="0" lang="zxx" sz="4400" spc="-1" strike="noStrike">
                <a:latin typeface="Arial"/>
              </a:rPr>
              <a:t>Suite du texte</a:t>
            </a:r>
            <a:endParaRPr b="0" lang="zxx" sz="4400" spc="-1" strike="noStrike">
              <a:latin typeface="Arial"/>
            </a:endParaRPr>
          </a:p>
        </p:txBody>
      </p:sp>
      <p:sp>
        <p:nvSpPr>
          <p:cNvPr id="80" name="TextShape 2"/>
          <p:cNvSpPr txBox="1"/>
          <p:nvPr/>
        </p:nvSpPr>
        <p:spPr>
          <a:xfrm>
            <a:off x="504000" y="1769040"/>
            <a:ext cx="9071640" cy="4989240"/>
          </a:xfrm>
          <a:prstGeom prst="rect">
            <a:avLst/>
          </a:prstGeom>
          <a:noFill/>
          <a:ln>
            <a:noFill/>
          </a:ln>
        </p:spPr>
        <p:txBody>
          <a:bodyPr lIns="0" rIns="0" tIns="0" bIns="0"/>
          <a:p>
            <a:endParaRPr b="0" lang="zxx" sz="3200" spc="-1" strike="noStrike">
              <a:latin typeface="Arial"/>
            </a:endParaRPr>
          </a:p>
        </p:txBody>
      </p:sp>
      <p:pic>
        <p:nvPicPr>
          <p:cNvPr id="81" name="" descr=""/>
          <p:cNvPicPr/>
          <p:nvPr/>
        </p:nvPicPr>
        <p:blipFill>
          <a:blip r:embed="rId1"/>
          <a:stretch/>
        </p:blipFill>
        <p:spPr>
          <a:xfrm>
            <a:off x="795240" y="1143720"/>
            <a:ext cx="8384760" cy="5696280"/>
          </a:xfrm>
          <a:prstGeom prst="rect">
            <a:avLst/>
          </a:prstGeom>
          <a:ln>
            <a:noFill/>
          </a:ln>
        </p:spPr>
      </p:pic>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504000" y="301320"/>
            <a:ext cx="9071640" cy="1262160"/>
          </a:xfrm>
          <a:prstGeom prst="rect">
            <a:avLst/>
          </a:prstGeom>
          <a:noFill/>
          <a:ln>
            <a:noFill/>
          </a:ln>
        </p:spPr>
        <p:txBody>
          <a:bodyPr lIns="0" rIns="0" tIns="0" bIns="0" anchor="ctr"/>
          <a:p>
            <a:pPr algn="ctr"/>
            <a:r>
              <a:rPr b="0" lang="zxx" sz="4400" spc="-1" strike="noStrike">
                <a:latin typeface="Arial"/>
              </a:rPr>
              <a:t>Problématique</a:t>
            </a:r>
            <a:endParaRPr b="0" lang="zxx" sz="4400" spc="-1" strike="noStrike">
              <a:latin typeface="Arial"/>
            </a:endParaRPr>
          </a:p>
        </p:txBody>
      </p:sp>
      <p:sp>
        <p:nvSpPr>
          <p:cNvPr id="83" name="TextShape 2"/>
          <p:cNvSpPr txBox="1"/>
          <p:nvPr/>
        </p:nvSpPr>
        <p:spPr>
          <a:xfrm>
            <a:off x="504000" y="1769040"/>
            <a:ext cx="4716000" cy="498924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0" lang="zxx" sz="2800" spc="-1" strike="noStrike">
                <a:latin typeface="Arial"/>
              </a:rPr>
              <a:t>Comment la marche est-elle redevenue populaire à une époque de grande vitesse ? </a:t>
            </a:r>
            <a:endParaRPr b="0" lang="zxx" sz="2800" spc="-1" strike="noStrike">
              <a:latin typeface="Arial"/>
            </a:endParaRPr>
          </a:p>
          <a:p>
            <a:pPr marL="432000" indent="-324000">
              <a:spcAft>
                <a:spcPts val="1417"/>
              </a:spcAft>
              <a:buClr>
                <a:srgbClr val="000000"/>
              </a:buClr>
              <a:buSzPct val="45000"/>
              <a:buFont typeface="Wingdings" charset="2"/>
              <a:buChar char=""/>
            </a:pPr>
            <a:r>
              <a:rPr b="0" lang="zxx" sz="2800" spc="-1" strike="noStrike">
                <a:latin typeface="Arial"/>
              </a:rPr>
              <a:t>-la motivation essentielle est triple, obéissant à la fois à une injonction écologique, mais aussi au maintien de la santé et aux économies nécessités par les crises successives. </a:t>
            </a:r>
            <a:endParaRPr b="0" lang="zxx" sz="2800" spc="-1" strike="noStrike">
              <a:latin typeface="Arial"/>
            </a:endParaRPr>
          </a:p>
        </p:txBody>
      </p:sp>
      <p:pic>
        <p:nvPicPr>
          <p:cNvPr id="84" name="" descr=""/>
          <p:cNvPicPr/>
          <p:nvPr/>
        </p:nvPicPr>
        <p:blipFill>
          <a:blip r:embed="rId1"/>
          <a:stretch/>
        </p:blipFill>
        <p:spPr>
          <a:xfrm>
            <a:off x="6357600" y="1626120"/>
            <a:ext cx="3002400" cy="5033880"/>
          </a:xfrm>
          <a:prstGeom prst="rect">
            <a:avLst/>
          </a:prstGeom>
          <a:ln>
            <a:noFill/>
          </a:ln>
        </p:spPr>
      </p:pic>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TextShape 1"/>
          <p:cNvSpPr txBox="1"/>
          <p:nvPr/>
        </p:nvSpPr>
        <p:spPr>
          <a:xfrm>
            <a:off x="504000" y="301320"/>
            <a:ext cx="9071640" cy="1262160"/>
          </a:xfrm>
          <a:prstGeom prst="rect">
            <a:avLst/>
          </a:prstGeom>
          <a:noFill/>
          <a:ln>
            <a:noFill/>
          </a:ln>
        </p:spPr>
        <p:txBody>
          <a:bodyPr lIns="0" rIns="0" tIns="0" bIns="0" anchor="ctr"/>
          <a:p>
            <a:pPr algn="ctr"/>
            <a:endParaRPr b="0" lang="zxx" sz="4400" spc="-1" strike="noStrike">
              <a:latin typeface="Arial"/>
            </a:endParaRPr>
          </a:p>
        </p:txBody>
      </p:sp>
      <p:sp>
        <p:nvSpPr>
          <p:cNvPr id="86" name="TextShape 2"/>
          <p:cNvSpPr txBox="1"/>
          <p:nvPr/>
        </p:nvSpPr>
        <p:spPr>
          <a:xfrm>
            <a:off x="468360" y="180000"/>
            <a:ext cx="4391640" cy="666000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0" lang="zxx" sz="2800" spc="-1" strike="noStrike">
                <a:latin typeface="Arial"/>
              </a:rPr>
              <a:t>Son but est de renouveller notre perception du monde en ses différentes constituantes : </a:t>
            </a:r>
            <a:endParaRPr b="0" lang="zxx" sz="2800" spc="-1" strike="noStrike">
              <a:latin typeface="Arial"/>
            </a:endParaRPr>
          </a:p>
          <a:p>
            <a:pPr marL="432000" indent="-324000">
              <a:spcAft>
                <a:spcPts val="1417"/>
              </a:spcAft>
              <a:buClr>
                <a:srgbClr val="000000"/>
              </a:buClr>
              <a:buSzPct val="45000"/>
              <a:buFont typeface="Wingdings" charset="2"/>
              <a:buChar char=""/>
            </a:pPr>
            <a:r>
              <a:rPr b="0" lang="zxx" sz="2800" spc="-1" strike="noStrike">
                <a:latin typeface="Arial"/>
              </a:rPr>
              <a:t>-l'espace, qui n'est pas celui étriqué, du monde moderne et urbain, mais naturel</a:t>
            </a:r>
            <a:endParaRPr b="0" lang="zxx" sz="2800" spc="-1" strike="noStrike">
              <a:latin typeface="Arial"/>
            </a:endParaRPr>
          </a:p>
          <a:p>
            <a:pPr marL="432000" indent="-324000">
              <a:spcAft>
                <a:spcPts val="1417"/>
              </a:spcAft>
              <a:buClr>
                <a:srgbClr val="000000"/>
              </a:buClr>
              <a:buSzPct val="45000"/>
              <a:buFont typeface="Wingdings" charset="2"/>
              <a:buChar char=""/>
            </a:pPr>
            <a:r>
              <a:rPr b="0" lang="zxx" sz="2800" spc="-1" strike="noStrike">
                <a:latin typeface="Arial"/>
              </a:rPr>
              <a:t>-le temps, avec une perception plus grande des moments qui passent en raison de l'absence de distraction et de travail.</a:t>
            </a:r>
            <a:r>
              <a:rPr b="0" lang="zxx" sz="3200" spc="-1" strike="noStrike">
                <a:latin typeface="Arial"/>
              </a:rPr>
              <a:t> </a:t>
            </a:r>
            <a:endParaRPr b="0" lang="zxx" sz="3200" spc="-1" strike="noStrike">
              <a:latin typeface="Arial"/>
            </a:endParaRPr>
          </a:p>
        </p:txBody>
      </p:sp>
      <p:pic>
        <p:nvPicPr>
          <p:cNvPr id="87" name="" descr=""/>
          <p:cNvPicPr/>
          <p:nvPr/>
        </p:nvPicPr>
        <p:blipFill>
          <a:blip r:embed="rId1"/>
          <a:stretch/>
        </p:blipFill>
        <p:spPr>
          <a:xfrm>
            <a:off x="5244480" y="2340000"/>
            <a:ext cx="4295520" cy="2866680"/>
          </a:xfrm>
          <a:prstGeom prst="rect">
            <a:avLst/>
          </a:prstGeom>
          <a:ln>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TextShape 1"/>
          <p:cNvSpPr txBox="1"/>
          <p:nvPr/>
        </p:nvSpPr>
        <p:spPr>
          <a:xfrm>
            <a:off x="504000" y="301320"/>
            <a:ext cx="9071640" cy="1262160"/>
          </a:xfrm>
          <a:prstGeom prst="rect">
            <a:avLst/>
          </a:prstGeom>
          <a:noFill/>
          <a:ln>
            <a:noFill/>
          </a:ln>
        </p:spPr>
        <p:txBody>
          <a:bodyPr lIns="0" rIns="0" tIns="0" bIns="0" anchor="ctr"/>
          <a:p>
            <a:pPr algn="ctr"/>
            <a:r>
              <a:rPr b="0" lang="zxx" sz="4400" spc="-1" strike="noStrike">
                <a:latin typeface="Arial"/>
              </a:rPr>
              <a:t>Introduction </a:t>
            </a:r>
            <a:endParaRPr b="0" lang="zxx" sz="4400" spc="-1" strike="noStrike">
              <a:latin typeface="Arial"/>
            </a:endParaRPr>
          </a:p>
        </p:txBody>
      </p:sp>
      <p:sp>
        <p:nvSpPr>
          <p:cNvPr id="44" name="TextShape 2"/>
          <p:cNvSpPr txBox="1"/>
          <p:nvPr/>
        </p:nvSpPr>
        <p:spPr>
          <a:xfrm>
            <a:off x="504000" y="1769040"/>
            <a:ext cx="9071640" cy="498924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0" lang="zxx" sz="3200" spc="-1" strike="noStrike">
                <a:latin typeface="Arial"/>
              </a:rPr>
              <a:t>Lenteur = rapport de bas niveau entre la quantité de choses à faire et le temps mis à les accomplir</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3200" spc="-1" strike="noStrike">
                <a:latin typeface="Arial"/>
              </a:rPr>
              <a:t>Attente = attitude de disponibilité en rapport avec un événement prévisible, plus ou moins vraisemblable</a:t>
            </a:r>
            <a:endParaRPr b="0" lang="zxx" sz="3200" spc="-1" strike="noStrike">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504000" y="301320"/>
            <a:ext cx="9071640" cy="1262160"/>
          </a:xfrm>
          <a:prstGeom prst="rect">
            <a:avLst/>
          </a:prstGeom>
          <a:noFill/>
          <a:ln>
            <a:noFill/>
          </a:ln>
        </p:spPr>
        <p:txBody>
          <a:bodyPr lIns="0" rIns="0" tIns="0" bIns="0" anchor="ctr"/>
          <a:p>
            <a:pPr algn="ctr"/>
            <a:r>
              <a:rPr b="0" lang="zxx" sz="4400" spc="-1" strike="noStrike">
                <a:latin typeface="Arial"/>
              </a:rPr>
              <a:t>Déconnexion matérielle et spirituelle</a:t>
            </a:r>
            <a:endParaRPr b="0" lang="zxx" sz="4400" spc="-1" strike="noStrike">
              <a:latin typeface="Arial"/>
            </a:endParaRPr>
          </a:p>
        </p:txBody>
      </p:sp>
      <p:sp>
        <p:nvSpPr>
          <p:cNvPr id="89" name="TextShape 2"/>
          <p:cNvSpPr txBox="1"/>
          <p:nvPr/>
        </p:nvSpPr>
        <p:spPr>
          <a:xfrm>
            <a:off x="504000" y="1769040"/>
            <a:ext cx="9071640" cy="498924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0" lang="zxx" sz="3200" spc="-1" strike="noStrike">
                <a:latin typeface="Arial"/>
              </a:rPr>
              <a:t>-matérielle : "digital detox", jeûne numérique </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3200" spc="-1" strike="noStrike">
                <a:latin typeface="Arial"/>
              </a:rPr>
              <a:t>-spirituelle : sortie des préoccupations ordinaires. </a:t>
            </a:r>
            <a:endParaRPr b="0" lang="zxx" sz="3200" spc="-1" strike="noStrike">
              <a:latin typeface="Arial"/>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504000" y="301320"/>
            <a:ext cx="9071640" cy="1262160"/>
          </a:xfrm>
          <a:prstGeom prst="rect">
            <a:avLst/>
          </a:prstGeom>
          <a:noFill/>
          <a:ln>
            <a:noFill/>
          </a:ln>
        </p:spPr>
        <p:txBody>
          <a:bodyPr lIns="0" rIns="0" tIns="0" bIns="0" anchor="ctr"/>
          <a:p>
            <a:pPr algn="ctr"/>
            <a:r>
              <a:rPr b="0" lang="zxx" sz="4400" spc="-1" strike="noStrike">
                <a:latin typeface="Arial"/>
              </a:rPr>
              <a:t>Pour lundi 4 mai</a:t>
            </a:r>
            <a:endParaRPr b="0" lang="zxx" sz="4400" spc="-1" strike="noStrike">
              <a:latin typeface="Arial"/>
            </a:endParaRPr>
          </a:p>
        </p:txBody>
      </p:sp>
      <p:sp>
        <p:nvSpPr>
          <p:cNvPr id="91" name="TextShape 2"/>
          <p:cNvSpPr txBox="1"/>
          <p:nvPr/>
        </p:nvSpPr>
        <p:spPr>
          <a:xfrm>
            <a:off x="504000" y="1769040"/>
            <a:ext cx="9071640" cy="498924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0" lang="zxx" sz="3200" spc="-1" strike="noStrike">
                <a:latin typeface="Arial"/>
              </a:rPr>
              <a:t>Lire les documents 5 et 6 </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3200" spc="-1" strike="noStrike">
                <a:latin typeface="Arial"/>
              </a:rPr>
              <a:t>Dire quelles sont selon vous les caractéristiques de l'expérience de l'ermite en terme de latence, que ce soit dans le cas de l'ermite occidental ou dans le cas de l'ermite japonais. </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3200" spc="-1" strike="noStrike">
                <a:latin typeface="Arial"/>
              </a:rPr>
              <a:t>Quels points communs partagent-ils avec le sinper et le promeneur ? </a:t>
            </a:r>
            <a:endParaRPr b="0" lang="zxx" sz="3200" spc="-1" strike="noStrike">
              <a:latin typeface="Arial"/>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TextShape 1"/>
          <p:cNvSpPr txBox="1"/>
          <p:nvPr/>
        </p:nvSpPr>
        <p:spPr>
          <a:xfrm>
            <a:off x="504000" y="301320"/>
            <a:ext cx="9071640" cy="1262160"/>
          </a:xfrm>
          <a:prstGeom prst="rect">
            <a:avLst/>
          </a:prstGeom>
          <a:noFill/>
          <a:ln>
            <a:noFill/>
          </a:ln>
        </p:spPr>
        <p:txBody>
          <a:bodyPr lIns="0" rIns="0" tIns="0" bIns="0" anchor="ctr"/>
          <a:p>
            <a:pPr algn="ctr"/>
            <a:r>
              <a:rPr b="0" lang="zxx" sz="4400" spc="-1" strike="noStrike">
                <a:latin typeface="Arial"/>
              </a:rPr>
              <a:t>Latence </a:t>
            </a:r>
            <a:endParaRPr b="0" lang="zxx" sz="4400" spc="-1" strike="noStrike">
              <a:latin typeface="Arial"/>
            </a:endParaRPr>
          </a:p>
        </p:txBody>
      </p:sp>
      <p:sp>
        <p:nvSpPr>
          <p:cNvPr id="46" name="TextShape 2"/>
          <p:cNvSpPr txBox="1"/>
          <p:nvPr/>
        </p:nvSpPr>
        <p:spPr>
          <a:xfrm>
            <a:off x="504000" y="1769040"/>
            <a:ext cx="9071640" cy="503388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0" lang="zxx" sz="3200" spc="-1" strike="noStrike">
                <a:latin typeface="Arial"/>
              </a:rPr>
              <a:t>Trésor de la langue française </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1300" spc="-1" strike="noStrike">
                <a:latin typeface="Arial"/>
              </a:rPr>
              <a:t>A. . État ou caractère de ce qui est latent; p. méton. fait latent. La Fontaine, poète de tous les dessous et de toutes les latences, a peint le chêne à jamais, sa force et la faiblesse de celle-ci (L. DAUDET, Rech. beau, 1932, p. 70) :</a:t>
            </a:r>
            <a:endParaRPr b="0" lang="zxx" sz="1300" spc="-1" strike="noStrike">
              <a:latin typeface="Arial"/>
            </a:endParaRPr>
          </a:p>
          <a:p>
            <a:pPr marL="432000" indent="-324000">
              <a:spcAft>
                <a:spcPts val="1417"/>
              </a:spcAft>
              <a:buClr>
                <a:srgbClr val="000000"/>
              </a:buClr>
              <a:buSzPct val="45000"/>
              <a:buFont typeface="Wingdings" charset="2"/>
              <a:buChar char=""/>
            </a:pPr>
            <a:r>
              <a:rPr b="0" lang="zxx" sz="1300" spc="-1" strike="noStrike">
                <a:latin typeface="Arial"/>
              </a:rPr>
              <a:t>"Pour la pensée indienne, la vie intérieure est fondamentalement constituée par des tendances, ou plutôt des latences, les vâsanâs, prêtes à s'éveiller pour entrer en action."HUYGHE, Dialog. avec visible, 1955, p. 242.</a:t>
            </a:r>
            <a:endParaRPr b="0" lang="zxx" sz="1300" spc="-1" strike="noStrike">
              <a:latin typeface="Arial"/>
            </a:endParaRPr>
          </a:p>
          <a:p>
            <a:pPr marL="432000" indent="-324000">
              <a:spcAft>
                <a:spcPts val="1417"/>
              </a:spcAft>
              <a:buClr>
                <a:srgbClr val="000000"/>
              </a:buClr>
              <a:buSzPct val="45000"/>
              <a:buFont typeface="Wingdings" charset="2"/>
              <a:buChar char=""/>
            </a:pPr>
            <a:r>
              <a:rPr b="0" lang="zxx" sz="1300" spc="-1" strike="noStrike">
                <a:latin typeface="Arial"/>
              </a:rPr>
              <a:t>B. Spécialement</a:t>
            </a:r>
            <a:endParaRPr b="0" lang="zxx" sz="1300" spc="-1" strike="noStrike">
              <a:latin typeface="Arial"/>
            </a:endParaRPr>
          </a:p>
          <a:p>
            <a:pPr marL="432000" indent="-324000">
              <a:spcAft>
                <a:spcPts val="1417"/>
              </a:spcAft>
              <a:buClr>
                <a:srgbClr val="000000"/>
              </a:buClr>
              <a:buSzPct val="45000"/>
              <a:buFont typeface="Wingdings" charset="2"/>
              <a:buChar char=""/>
            </a:pPr>
            <a:r>
              <a:rPr b="0" lang="zxx" sz="1300" spc="-1" strike="noStrike">
                <a:latin typeface="Arial"/>
              </a:rPr>
              <a:t>1. BOT. ,,Condition d'une graine ou d'une plante dont les fonctions vitales paraissent temporairement suspendues`` (Forest. 1946).</a:t>
            </a:r>
            <a:endParaRPr b="0" lang="zxx" sz="1300" spc="-1" strike="noStrike">
              <a:latin typeface="Arial"/>
            </a:endParaRPr>
          </a:p>
          <a:p>
            <a:pPr marL="432000" indent="-324000">
              <a:spcAft>
                <a:spcPts val="1417"/>
              </a:spcAft>
              <a:buClr>
                <a:srgbClr val="000000"/>
              </a:buClr>
              <a:buSzPct val="45000"/>
              <a:buFont typeface="Wingdings" charset="2"/>
              <a:buChar char=""/>
            </a:pPr>
            <a:r>
              <a:rPr b="0" lang="zxx" sz="1300" spc="-1" strike="noStrike">
                <a:latin typeface="Arial"/>
              </a:rPr>
              <a:t>2. MÉD., BIOL. Inactivité apparente. État de latence; phase de latence d'une maladie. L'aedes fasciatus transmet à l'homme le virus de la dengue après une période de latence de huit jours où il n'est pas infectieux (P. MORAND, Confins vie, 1955, p. 140).</a:t>
            </a:r>
            <a:endParaRPr b="0" lang="zxx" sz="1300" spc="-1" strike="noStrike">
              <a:latin typeface="Arial"/>
            </a:endParaRPr>
          </a:p>
          <a:p>
            <a:pPr marL="432000" indent="-324000">
              <a:spcAft>
                <a:spcPts val="1417"/>
              </a:spcAft>
              <a:buClr>
                <a:srgbClr val="000000"/>
              </a:buClr>
              <a:buSzPct val="45000"/>
              <a:buFont typeface="Wingdings" charset="2"/>
              <a:buChar char=""/>
            </a:pPr>
            <a:r>
              <a:rPr b="0" lang="zxx" sz="1300" spc="-1" strike="noStrike">
                <a:latin typeface="Arial"/>
              </a:rPr>
              <a:t>3. PSYCHANAL. Période de latence. ,,Période qui va du déclin de la sexualité infantile (cinquième ou sixième année) jusqu'au début de la puberté et marque un temps d'arrêt dans l'évolution de la sexualité`` (LAPL.-PONT. 1967). Durant la période de latence, l'activité libidinale est en quelque sorte en sommeil : les désirs et les fantasmes des phases œdipiennes et préœdipiennes sont l'objet d'une vague massive de refoulements. VIREL Psych. 1977.</a:t>
            </a:r>
            <a:endParaRPr b="0" lang="zxx" sz="1300" spc="-1" strike="noStrike">
              <a:latin typeface="Arial"/>
            </a:endParaRPr>
          </a:p>
          <a:p>
            <a:pPr marL="432000" indent="-324000">
              <a:spcAft>
                <a:spcPts val="1417"/>
              </a:spcAft>
              <a:buClr>
                <a:srgbClr val="000000"/>
              </a:buClr>
              <a:buSzPct val="45000"/>
              <a:buFont typeface="Wingdings" charset="2"/>
              <a:buChar char=""/>
            </a:pPr>
            <a:r>
              <a:rPr b="0" lang="zxx" sz="1300" spc="-1" strike="noStrike">
                <a:latin typeface="Arial"/>
              </a:rPr>
              <a:t>4. PSYCHOL. Intervalle qui sépare le stimulus et la réponse au stimulus. Délai, période, retard de latence. La marge réductible du temps de latence de la sensation décroît beaucoup plus vite en fonction de l'intensité stimulatrice dans le cas de l'excitation électrotactile (PIÉRON, Sensation, 1945, p. 406). Les personnes à réflexe prompt ont un temps de latence très court (MUCCH. Psychol. 1969).</a:t>
            </a:r>
            <a:endParaRPr b="0" lang="zxx" sz="1300" spc="-1" strike="noStrike">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TextShape 1"/>
          <p:cNvSpPr txBox="1"/>
          <p:nvPr/>
        </p:nvSpPr>
        <p:spPr>
          <a:xfrm>
            <a:off x="504000" y="301320"/>
            <a:ext cx="9071640" cy="1262160"/>
          </a:xfrm>
          <a:prstGeom prst="rect">
            <a:avLst/>
          </a:prstGeom>
          <a:noFill/>
          <a:ln>
            <a:noFill/>
          </a:ln>
        </p:spPr>
        <p:txBody>
          <a:bodyPr lIns="0" rIns="0" tIns="0" bIns="0" anchor="ctr"/>
          <a:p>
            <a:pPr algn="ctr"/>
            <a:r>
              <a:rPr b="0" lang="zxx" sz="4400" spc="-1" strike="noStrike">
                <a:latin typeface="Arial"/>
              </a:rPr>
              <a:t>Problématisation </a:t>
            </a:r>
            <a:endParaRPr b="0" lang="zxx" sz="4400" spc="-1" strike="noStrike">
              <a:latin typeface="Arial"/>
            </a:endParaRPr>
          </a:p>
        </p:txBody>
      </p:sp>
      <p:sp>
        <p:nvSpPr>
          <p:cNvPr id="48" name="TextShape 2"/>
          <p:cNvSpPr txBox="1"/>
          <p:nvPr/>
        </p:nvSpPr>
        <p:spPr>
          <a:xfrm>
            <a:off x="504000" y="1769040"/>
            <a:ext cx="9071640" cy="498924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0" lang="zxx" sz="3200" spc="-1" strike="noStrike">
                <a:latin typeface="Arial"/>
              </a:rPr>
              <a:t>La semaine dernière, nous avons vu que le temps était nécessaire à une pensée créative et innovante. </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3200" spc="-1" strike="noStrike">
                <a:latin typeface="Arial"/>
              </a:rPr>
              <a:t>Cet état de réceptivité induit par la lenteur ou la suspension de l'action, je choisis ici de l'appeler, plus qu'"attente" (qui peut ne pas être couronnée de succès), "latence" (une attente profitable, qui n'est pas fuite de l'action mais préparation à l'action juste, intelligente et bienvenue). </a:t>
            </a:r>
            <a:endParaRPr b="0" lang="zxx" sz="3200" spc="-1" strike="noStrike">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TextShape 1"/>
          <p:cNvSpPr txBox="1"/>
          <p:nvPr/>
        </p:nvSpPr>
        <p:spPr>
          <a:xfrm>
            <a:off x="504000" y="301320"/>
            <a:ext cx="9071640" cy="1262160"/>
          </a:xfrm>
          <a:prstGeom prst="rect">
            <a:avLst/>
          </a:prstGeom>
          <a:noFill/>
          <a:ln>
            <a:noFill/>
          </a:ln>
        </p:spPr>
        <p:txBody>
          <a:bodyPr lIns="0" rIns="0" tIns="0" bIns="0" anchor="ctr"/>
          <a:p>
            <a:pPr algn="ctr"/>
            <a:r>
              <a:rPr b="0" lang="zxx" sz="4400" spc="-1" strike="noStrike">
                <a:latin typeface="Arial"/>
              </a:rPr>
              <a:t>Plan </a:t>
            </a:r>
            <a:endParaRPr b="0" lang="zxx" sz="4400" spc="-1" strike="noStrike">
              <a:latin typeface="Arial"/>
            </a:endParaRPr>
          </a:p>
        </p:txBody>
      </p:sp>
      <p:sp>
        <p:nvSpPr>
          <p:cNvPr id="50" name="TextShape 2"/>
          <p:cNvSpPr txBox="1"/>
          <p:nvPr/>
        </p:nvSpPr>
        <p:spPr>
          <a:xfrm>
            <a:off x="504000" y="1769040"/>
            <a:ext cx="9071640" cy="563796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0" lang="zxx" sz="3200" spc="-1" strike="noStrike">
                <a:latin typeface="Arial"/>
              </a:rPr>
              <a:t>Nous examinerons ainsi plusieurs figures incarnant la latence entendue comme un état de disponibilité : </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3200" spc="-1" strike="noStrike">
                <a:latin typeface="Arial"/>
              </a:rPr>
              <a:t>1. le sniper (doc 1 et 2) </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3200" spc="-1" strike="noStrike">
                <a:latin typeface="Arial"/>
              </a:rPr>
              <a:t>2. le marcheur (doc 3 et 4)</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3200" spc="-1" strike="noStrike">
                <a:latin typeface="Arial"/>
              </a:rPr>
              <a:t>3. l'ermite (doc. 5 et 6)</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3200" spc="-1" strike="noStrike">
                <a:latin typeface="Arial"/>
              </a:rPr>
              <a:t>avant de proposer une revue synthétique permettant: </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3200" spc="-1" strike="noStrike">
                <a:latin typeface="Arial"/>
              </a:rPr>
              <a:t>4. une brève conclusion. </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3200" spc="-1" strike="noStrike">
                <a:latin typeface="Arial"/>
              </a:rPr>
              <a:t> </a:t>
            </a:r>
            <a:endParaRPr b="0" lang="zxx" sz="3200" spc="-1" strike="noStrike">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 name="TextShape 1"/>
          <p:cNvSpPr txBox="1"/>
          <p:nvPr/>
        </p:nvSpPr>
        <p:spPr>
          <a:xfrm>
            <a:off x="504000" y="301320"/>
            <a:ext cx="9071640" cy="1262160"/>
          </a:xfrm>
          <a:prstGeom prst="rect">
            <a:avLst/>
          </a:prstGeom>
          <a:noFill/>
          <a:ln>
            <a:noFill/>
          </a:ln>
        </p:spPr>
        <p:txBody>
          <a:bodyPr lIns="0" rIns="0" tIns="0" bIns="0" anchor="ctr"/>
          <a:p>
            <a:pPr algn="ctr"/>
            <a:r>
              <a:rPr b="0" lang="zxx" sz="4400" spc="-1" strike="noStrike">
                <a:latin typeface="Arial"/>
              </a:rPr>
              <a:t>1. le sniper, figure de la latence </a:t>
            </a:r>
            <a:endParaRPr b="0" lang="zxx" sz="4400" spc="-1" strike="noStrike">
              <a:latin typeface="Arial"/>
            </a:endParaRPr>
          </a:p>
        </p:txBody>
      </p:sp>
      <p:sp>
        <p:nvSpPr>
          <p:cNvPr id="52" name="TextShape 2"/>
          <p:cNvSpPr txBox="1"/>
          <p:nvPr/>
        </p:nvSpPr>
        <p:spPr>
          <a:xfrm>
            <a:off x="504000" y="1769040"/>
            <a:ext cx="9071640" cy="498924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0" lang="zxx" sz="3200" spc="-1" strike="noStrike">
                <a:latin typeface="Arial"/>
              </a:rPr>
              <a:t>D'un côté, le tireur d'élite symbolise la latence au sens d'attente : il peut attendre sa cible pendant des heures. </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3200" spc="-1" strike="noStrike">
                <a:latin typeface="Arial"/>
              </a:rPr>
              <a:t>D'un autre, le sniper doit faire preuve d'un temps de latence très faible et saisir le moment opportun pour agir. </a:t>
            </a:r>
            <a:endParaRPr b="0" lang="zxx" sz="3200" spc="-1" strike="noStrike">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TextShape 1"/>
          <p:cNvSpPr txBox="1"/>
          <p:nvPr/>
        </p:nvSpPr>
        <p:spPr>
          <a:xfrm>
            <a:off x="504000" y="301320"/>
            <a:ext cx="9071640" cy="1262160"/>
          </a:xfrm>
          <a:prstGeom prst="rect">
            <a:avLst/>
          </a:prstGeom>
          <a:noFill/>
          <a:ln>
            <a:noFill/>
          </a:ln>
        </p:spPr>
        <p:txBody>
          <a:bodyPr lIns="0" rIns="0" tIns="0" bIns="0" anchor="ctr"/>
          <a:p>
            <a:pPr algn="ctr"/>
            <a:r>
              <a:rPr b="0" lang="zxx" sz="4400" spc="-1" strike="noStrike">
                <a:latin typeface="Arial"/>
              </a:rPr>
              <a:t>Doc 2. Documentaire du groupe Sabaton sur Simo Häyhä</a:t>
            </a:r>
            <a:endParaRPr b="0" lang="zxx" sz="4400" spc="-1" strike="noStrike">
              <a:latin typeface="Arial"/>
            </a:endParaRPr>
          </a:p>
        </p:txBody>
      </p:sp>
      <p:sp>
        <p:nvSpPr>
          <p:cNvPr id="54" name="TextShape 2"/>
          <p:cNvSpPr txBox="1"/>
          <p:nvPr/>
        </p:nvSpPr>
        <p:spPr>
          <a:xfrm>
            <a:off x="468360" y="1800000"/>
            <a:ext cx="9071640" cy="498924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0" lang="zxx" sz="3200" spc="-1" strike="noStrike">
                <a:latin typeface="Arial"/>
              </a:rPr>
              <a:t>30 nov 1939 : déclaration de guerre de l'URSS à la Finlande. </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3200" spc="-1" strike="noStrike">
                <a:latin typeface="Arial"/>
              </a:rPr>
              <a:t>Les forces de défenses finlandaises mettent en place une stratégie de guérilla pour harceler des troupes sociétiques supérieures en nombre et ayant beaucoup de matériel. </a:t>
            </a:r>
            <a:endParaRPr b="0" lang="zxx" sz="3200" spc="-1" strike="noStrike">
              <a:latin typeface="Arial"/>
            </a:endParaRPr>
          </a:p>
          <a:p>
            <a:pPr marL="432000" indent="-324000">
              <a:spcAft>
                <a:spcPts val="1417"/>
              </a:spcAft>
              <a:buClr>
                <a:srgbClr val="000000"/>
              </a:buClr>
              <a:buSzPct val="45000"/>
              <a:buFont typeface="Wingdings" charset="2"/>
              <a:buChar char=""/>
            </a:pPr>
            <a:r>
              <a:rPr b="0" lang="zxx" sz="3200" spc="-1" strike="noStrike">
                <a:latin typeface="Arial"/>
              </a:rPr>
              <a:t>Simo Häyhä, parmi eux, et quoi qu'il utilise un armement de qualité mais obsolète, abat des centaines de soldats rouges (505). </a:t>
            </a:r>
            <a:endParaRPr b="0" lang="zxx" sz="3200" spc="-1" strike="noStrike">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TextShape 1"/>
          <p:cNvSpPr txBox="1"/>
          <p:nvPr/>
        </p:nvSpPr>
        <p:spPr>
          <a:xfrm>
            <a:off x="504000" y="301320"/>
            <a:ext cx="9071640" cy="1262160"/>
          </a:xfrm>
          <a:prstGeom prst="rect">
            <a:avLst/>
          </a:prstGeom>
          <a:noFill/>
          <a:ln>
            <a:noFill/>
          </a:ln>
        </p:spPr>
        <p:txBody>
          <a:bodyPr lIns="0" rIns="0" tIns="0" bIns="0" anchor="ctr"/>
          <a:p>
            <a:pPr algn="ctr"/>
            <a:endParaRPr b="0" lang="zxx" sz="4400" spc="-1" strike="noStrike">
              <a:latin typeface="Arial"/>
            </a:endParaRPr>
          </a:p>
        </p:txBody>
      </p:sp>
      <p:sp>
        <p:nvSpPr>
          <p:cNvPr id="56" name="TextShape 2"/>
          <p:cNvSpPr txBox="1"/>
          <p:nvPr/>
        </p:nvSpPr>
        <p:spPr>
          <a:xfrm>
            <a:off x="504000" y="1769040"/>
            <a:ext cx="4176000" cy="546948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0" lang="zxx" sz="3200" spc="-1" strike="noStrike">
                <a:latin typeface="Arial"/>
              </a:rPr>
              <a:t>On raconte qu'il employait des techniques simples et efficaces (mur de glace, manger de la neige pour cacher son souffle, patienter jusqu'à ce que les tireurs ennemis commettent une imprudence). </a:t>
            </a:r>
            <a:endParaRPr b="0" lang="zxx" sz="3200" spc="-1" strike="noStrike">
              <a:latin typeface="Arial"/>
            </a:endParaRPr>
          </a:p>
        </p:txBody>
      </p:sp>
      <p:pic>
        <p:nvPicPr>
          <p:cNvPr id="57" name="" descr=""/>
          <p:cNvPicPr/>
          <p:nvPr/>
        </p:nvPicPr>
        <p:blipFill>
          <a:blip r:embed="rId1"/>
          <a:stretch/>
        </p:blipFill>
        <p:spPr>
          <a:xfrm>
            <a:off x="5295240" y="1848600"/>
            <a:ext cx="3704760" cy="535140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TextShape 1"/>
          <p:cNvSpPr txBox="1"/>
          <p:nvPr/>
        </p:nvSpPr>
        <p:spPr>
          <a:xfrm>
            <a:off x="504000" y="301320"/>
            <a:ext cx="9071640" cy="1262160"/>
          </a:xfrm>
          <a:prstGeom prst="rect">
            <a:avLst/>
          </a:prstGeom>
          <a:noFill/>
          <a:ln>
            <a:noFill/>
          </a:ln>
        </p:spPr>
        <p:txBody>
          <a:bodyPr lIns="0" rIns="0" tIns="0" bIns="0" anchor="ctr"/>
          <a:p>
            <a:pPr algn="ctr"/>
            <a:r>
              <a:rPr b="0" lang="zxx" sz="4400" spc="-1" strike="noStrike">
                <a:latin typeface="Arial"/>
              </a:rPr>
              <a:t>Doc 2 : la vision de Sylvain Tesson </a:t>
            </a:r>
            <a:endParaRPr b="0" lang="zxx" sz="4400" spc="-1" strike="noStrike">
              <a:latin typeface="Arial"/>
            </a:endParaRPr>
          </a:p>
        </p:txBody>
      </p:sp>
      <p:sp>
        <p:nvSpPr>
          <p:cNvPr id="59" name="TextShape 2"/>
          <p:cNvSpPr txBox="1"/>
          <p:nvPr/>
        </p:nvSpPr>
        <p:spPr>
          <a:xfrm>
            <a:off x="504000" y="1769040"/>
            <a:ext cx="9071640" cy="4989240"/>
          </a:xfrm>
          <a:prstGeom prst="rect">
            <a:avLst/>
          </a:prstGeom>
          <a:noFill/>
          <a:ln>
            <a:noFill/>
          </a:ln>
        </p:spPr>
        <p:txBody>
          <a:bodyPr lIns="0" rIns="0" tIns="0" bIns="0"/>
          <a:p>
            <a:endParaRPr b="0" lang="zxx" sz="3200" spc="-1" strike="noStrike">
              <a:latin typeface="Arial"/>
            </a:endParaRPr>
          </a:p>
        </p:txBody>
      </p:sp>
      <p:pic>
        <p:nvPicPr>
          <p:cNvPr id="60" name="" descr=""/>
          <p:cNvPicPr/>
          <p:nvPr/>
        </p:nvPicPr>
        <p:blipFill>
          <a:blip r:embed="rId1"/>
          <a:stretch/>
        </p:blipFill>
        <p:spPr>
          <a:xfrm>
            <a:off x="2160000" y="2142000"/>
            <a:ext cx="6300000" cy="397800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62</TotalTime>
  <Application>LibreOffice/5.4.5.1$Windows_X86_64 LibreOffice_project/79c9829dd5d8054ec39a82dc51cd9eff340dbee8</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2009-04-16T11:32:32Z</dcterms:created>
  <dc:creator/>
  <dc:description/>
  <dc:language>fr-FR</dc:language>
  <cp:lastModifiedBy/>
  <dcterms:modified xsi:type="dcterms:W3CDTF">2020-04-27T15:52:53Z</dcterms:modified>
  <cp:revision>10</cp:revision>
  <dc:subject/>
  <dc:title/>
</cp:coreProperties>
</file>